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2D8-1BD6-41E3-BB63-125AB0393C39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599B-65A1-4002-84A8-C5E4308D7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role</a:t>
            </a:r>
            <a:r>
              <a:rPr kumimoji="1" lang="en-US" altLang="ja-JP" baseline="0" dirty="0" smtClean="0"/>
              <a:t> is to display user list. </a:t>
            </a:r>
          </a:p>
          <a:p>
            <a:r>
              <a:rPr kumimoji="1" lang="en-US" altLang="ja-JP" baseline="0" dirty="0" smtClean="0"/>
              <a:t>This explanation is quoted from </a:t>
            </a:r>
            <a:r>
              <a:rPr kumimoji="1" lang="en-US" altLang="ja-JP" baseline="0" dirty="0" err="1" smtClean="0"/>
              <a:t>Sugai’s</a:t>
            </a:r>
            <a:r>
              <a:rPr kumimoji="1" lang="en-US" altLang="ja-JP" baseline="0" dirty="0" smtClean="0"/>
              <a:t> slide</a:t>
            </a:r>
          </a:p>
          <a:p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Function is to display </a:t>
            </a:r>
            <a:r>
              <a:rPr lang="en-US" altLang="ja-JP" sz="1200" dirty="0" err="1" smtClean="0"/>
              <a:t>Display</a:t>
            </a:r>
            <a:r>
              <a:rPr lang="en-US" altLang="ja-JP" sz="1200" dirty="0" smtClean="0"/>
              <a:t> all users who have their own accounts.</a:t>
            </a:r>
          </a:p>
          <a:p>
            <a:r>
              <a:rPr kumimoji="1" lang="en-US" altLang="ja-JP" dirty="0" smtClean="0"/>
              <a:t>It includes</a:t>
            </a:r>
            <a:r>
              <a:rPr kumimoji="1" lang="en-US" altLang="ja-JP" baseline="0" dirty="0" smtClean="0"/>
              <a:t> information about users.(state of online/offline, where room users is) </a:t>
            </a:r>
          </a:p>
          <a:p>
            <a:r>
              <a:rPr kumimoji="1" lang="en-US" altLang="ja-JP" dirty="0" smtClean="0"/>
              <a:t>User clicks</a:t>
            </a:r>
            <a:r>
              <a:rPr kumimoji="1" lang="en-US" altLang="ja-JP" baseline="0" dirty="0" smtClean="0"/>
              <a:t> “User name”, then this page appears.</a:t>
            </a:r>
          </a:p>
          <a:p>
            <a:r>
              <a:rPr kumimoji="1" lang="en-US" altLang="ja-JP" dirty="0" smtClean="0"/>
              <a:t>This page show</a:t>
            </a:r>
            <a:r>
              <a:rPr kumimoji="1" lang="en-US" altLang="ja-JP" baseline="0" dirty="0" smtClean="0"/>
              <a:t>s all users information, user names, states, and room names.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4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</a:t>
            </a:r>
            <a:r>
              <a:rPr kumimoji="1" lang="en-US" altLang="ja-JP" baseline="0" dirty="0" smtClean="0"/>
              <a:t> are related tables.</a:t>
            </a:r>
          </a:p>
          <a:p>
            <a:r>
              <a:rPr kumimoji="1" lang="en-US" altLang="ja-JP" baseline="0" dirty="0" smtClean="0"/>
              <a:t>User names and states room names is from users table.</a:t>
            </a:r>
          </a:p>
          <a:p>
            <a:r>
              <a:rPr kumimoji="1" lang="en-US" altLang="ja-JP" dirty="0" smtClean="0"/>
              <a:t>But I think</a:t>
            </a:r>
            <a:r>
              <a:rPr kumimoji="1" lang="en-US" altLang="ja-JP" baseline="0" dirty="0" smtClean="0"/>
              <a:t> users table has not room name but room id.</a:t>
            </a:r>
          </a:p>
          <a:p>
            <a:r>
              <a:rPr kumimoji="1" lang="en-US" altLang="ja-JP" baseline="0" dirty="0" smtClean="0"/>
              <a:t>And room names are from name field from rooms table.</a:t>
            </a:r>
          </a:p>
          <a:p>
            <a:r>
              <a:rPr kumimoji="1" lang="en-US" altLang="ja-JP" baseline="0" dirty="0" smtClean="0"/>
              <a:t>Because room names are </a:t>
            </a:r>
            <a:r>
              <a:rPr kumimoji="1" lang="en-US" altLang="ja-JP" baseline="0" dirty="0" err="1" smtClean="0"/>
              <a:t>deceded</a:t>
            </a:r>
            <a:r>
              <a:rPr kumimoji="1" lang="en-US" altLang="ja-JP" baseline="0" dirty="0" smtClean="0"/>
              <a:t> by users and it can become same room names.</a:t>
            </a:r>
          </a:p>
          <a:p>
            <a:r>
              <a:rPr kumimoji="1" lang="en-US" altLang="ja-JP" baseline="0" dirty="0" smtClean="0"/>
              <a:t>If room name </a:t>
            </a:r>
            <a:r>
              <a:rPr kumimoji="1" lang="en-US" altLang="ja-JP" baseline="0" dirty="0" err="1" smtClean="0"/>
              <a:t>dosen’t</a:t>
            </a:r>
            <a:r>
              <a:rPr kumimoji="1" lang="en-US" altLang="ja-JP" baseline="0" dirty="0" smtClean="0"/>
              <a:t> be allowed already exist name, id field  in Rooms table isn’t need.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4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 K</a:t>
            </a:r>
          </a:p>
        </p:txBody>
      </p:sp>
    </p:spTree>
    <p:extLst>
      <p:ext uri="{BB962C8B-B14F-4D97-AF65-F5344CB8AC3E}">
        <p14:creationId xmlns:p14="http://schemas.microsoft.com/office/powerpoint/2010/main" val="2389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Display </a:t>
            </a:r>
            <a:r>
              <a:rPr lang="en-US" altLang="ja-JP" dirty="0"/>
              <a:t>u</a:t>
            </a:r>
            <a:r>
              <a:rPr lang="en-US" altLang="ja-JP" dirty="0" smtClean="0"/>
              <a:t>ser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0911" y="1359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Display </a:t>
            </a:r>
            <a:r>
              <a:rPr lang="en-US" altLang="ja-JP" sz="2400" dirty="0"/>
              <a:t>all users who have their own accounts.</a:t>
            </a:r>
          </a:p>
          <a:p>
            <a:r>
              <a:rPr lang="en-US" altLang="ja-JP" sz="2400" dirty="0"/>
              <a:t>Include information about users. </a:t>
            </a:r>
            <a:r>
              <a:rPr lang="en-US" altLang="ja-JP" sz="2400" dirty="0" smtClean="0"/>
              <a:t>(</a:t>
            </a:r>
            <a:r>
              <a:rPr lang="en-US" altLang="ja-JP" sz="2400" dirty="0" smtClean="0"/>
              <a:t>User </a:t>
            </a:r>
            <a:r>
              <a:rPr lang="en-US" altLang="ja-JP" sz="2400" dirty="0" err="1" smtClean="0"/>
              <a:t>Name,R</a:t>
            </a:r>
            <a:r>
              <a:rPr lang="en-US" altLang="ja-JP" sz="2400" dirty="0" err="1" smtClean="0"/>
              <a:t>oom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Name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4" y="3145211"/>
            <a:ext cx="6477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9911"/>
              </p:ext>
            </p:extLst>
          </p:nvPr>
        </p:nvGraphicFramePr>
        <p:xfrm>
          <a:off x="9046695" y="1348377"/>
          <a:ext cx="1846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97821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User1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Room1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User2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User3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3669446" y="5771089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14718" y="2036463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303770" y="2097869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7665" y="687977"/>
            <a:ext cx="8596668" cy="1320800"/>
          </a:xfrm>
        </p:spPr>
        <p:txBody>
          <a:bodyPr/>
          <a:lstStyle/>
          <a:p>
            <a:r>
              <a:rPr kumimoji="1" lang="en-US" altLang="ja-JP" dirty="0" smtClean="0"/>
              <a:t>Related tables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6109" y="1452063"/>
            <a:ext cx="11985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u</a:t>
            </a:r>
            <a:r>
              <a:rPr kumimoji="1" lang="en-US" altLang="ja-JP" sz="2800" dirty="0" smtClean="0"/>
              <a:t>sers</a:t>
            </a:r>
            <a:endParaRPr kumimoji="1" lang="ja-JP" altLang="en-US" sz="2800" dirty="0"/>
          </a:p>
        </p:txBody>
      </p:sp>
      <p:graphicFrame>
        <p:nvGraphicFramePr>
          <p:cNvPr id="1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668902"/>
              </p:ext>
            </p:extLst>
          </p:nvPr>
        </p:nvGraphicFramePr>
        <p:xfrm>
          <a:off x="2553463" y="5762610"/>
          <a:ext cx="5347819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1205046"/>
                <a:gridCol w="1446563"/>
                <a:gridCol w="1710055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comment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106109" y="4967484"/>
            <a:ext cx="24408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c</a:t>
            </a:r>
            <a:r>
              <a:rPr kumimoji="1" lang="en-US" altLang="ja-JP" sz="2800" dirty="0" err="1" smtClean="0"/>
              <a:t>hat_rooms</a:t>
            </a:r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9046694" y="1348377"/>
            <a:ext cx="884696" cy="2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931390" y="1348377"/>
            <a:ext cx="962203" cy="222504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/>
          <p:cNvCxnSpPr>
            <a:stCxn id="34" idx="0"/>
            <a:endCxn id="22" idx="1"/>
          </p:cNvCxnSpPr>
          <p:nvPr/>
        </p:nvCxnSpPr>
        <p:spPr>
          <a:xfrm rot="16200000" flipH="1">
            <a:off x="6173012" y="-412785"/>
            <a:ext cx="363028" cy="5384336"/>
          </a:xfrm>
          <a:prstGeom prst="bentConnector4">
            <a:avLst>
              <a:gd name="adj1" fmla="val -113346"/>
              <a:gd name="adj2" fmla="val 78319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V="1">
            <a:off x="3300977" y="4685937"/>
            <a:ext cx="2342177" cy="1030952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75" idx="0"/>
            <a:endCxn id="29" idx="2"/>
          </p:cNvCxnSpPr>
          <p:nvPr/>
        </p:nvCxnSpPr>
        <p:spPr>
          <a:xfrm rot="5400000" flipH="1" flipV="1">
            <a:off x="6121427" y="1480024"/>
            <a:ext cx="2197672" cy="6384458"/>
          </a:xfrm>
          <a:prstGeom prst="bentConnector3">
            <a:avLst>
              <a:gd name="adj1" fmla="val 7204"/>
            </a:avLst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88618"/>
              </p:ext>
            </p:extLst>
          </p:nvPr>
        </p:nvGraphicFramePr>
        <p:xfrm>
          <a:off x="2262324" y="2008777"/>
          <a:ext cx="5191532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836930"/>
                <a:gridCol w="836930"/>
                <a:gridCol w="1579880"/>
                <a:gridCol w="951637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introduction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binary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3786954" y="3966262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784511"/>
              </p:ext>
            </p:extLst>
          </p:nvPr>
        </p:nvGraphicFramePr>
        <p:xfrm>
          <a:off x="2670971" y="3957783"/>
          <a:ext cx="4330720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07"/>
                <a:gridCol w="1434595"/>
                <a:gridCol w="1722118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chat_room_id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1106108" y="3204751"/>
            <a:ext cx="24408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participants</a:t>
            </a:r>
            <a:endParaRPr kumimoji="1" lang="ja-JP" altLang="en-US" sz="28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826576" y="2799459"/>
            <a:ext cx="1645489" cy="1174951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</TotalTime>
  <Words>210</Words>
  <Application>Microsoft Office PowerPoint</Application>
  <PresentationFormat>ワイド画面</PresentationFormat>
  <Paragraphs>57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Display User List</vt:lpstr>
      <vt:lpstr>Display user list</vt:lpstr>
      <vt:lpstr>Related tables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Site</dc:title>
  <dc:creator>情報科学部</dc:creator>
  <cp:lastModifiedBy>情報科学部</cp:lastModifiedBy>
  <cp:revision>56</cp:revision>
  <dcterms:created xsi:type="dcterms:W3CDTF">2018-05-16T01:10:58Z</dcterms:created>
  <dcterms:modified xsi:type="dcterms:W3CDTF">2018-06-07T07:30:28Z</dcterms:modified>
</cp:coreProperties>
</file>