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6940E-F7C1-CB49-8D3F-D87555CD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6D18B4-6762-9947-958B-BE5D60DE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800DB-DB47-2641-8FC7-92681190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F11D2-C84C-8644-914A-2029603B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366C0-780C-664B-BDB8-ADBF9B8C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9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CE2BE-FBCF-0644-B9B5-E8C10BE3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B1C6DF-7716-B04C-A247-5F01315BA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42FC5-669A-AD43-B9F3-9CF94162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D6955-E5B0-4B42-9144-F070C40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82FBF-FDDD-5942-8B0C-F8ECCC3F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1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8DE830-5216-CE4D-97C7-090974A6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963EF2-2C14-A749-A3DF-31B8100C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35832-F2E8-024C-AD55-55423AA2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B5B8D-B363-F44D-829B-027A567D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6DDDC-9C14-7540-9B6A-6F7280F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1BC87-C8CA-F845-9AF1-F9CF44D6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A8821-CE85-E14F-B379-C52E3527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6ECA08-BAA8-ED49-941A-241D8CBE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BD15D-F3FE-AB44-A7AC-33C0DBDF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0896E-7CC0-AB49-A3CA-EC54FA92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6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6C961-CE9C-D741-BC75-51A1DB80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4A896D-80E6-1543-BBDA-D7D32A8A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4BFA8-20AB-4C4A-BED0-3D04D832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43E98-76E4-7741-80CB-1DE880FA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6FE3B-923D-D349-B31F-66AF3579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4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B2359-1D52-AE42-B07B-1203463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70E6C9-CF7A-F740-B1FC-AE245D6A2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179CB-92E8-4943-8CD7-EFB28C47B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E94F26-6BF9-A944-94B3-CC81344E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E452D-5A95-F948-8B17-B6063AD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3C157-519C-C749-AFF6-CF435164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39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F8F17-9AD3-C549-9684-F3B9860D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CE5FB2-A6B7-064B-A837-4636B02D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F55E21-AB35-B447-846D-F774CE7CE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5727B9-F460-BF40-8A68-85EDC84C4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74B604-C87E-634C-8CCE-E0D712439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B4C9BB-E088-824D-867E-93AD5E32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C302B6-EBCE-F744-844A-BF1EDED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A4681E-B5A1-894B-9BE7-343FFEDB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5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BC493-8E76-9942-915C-A10336BA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C39B12-BCDF-654B-9AE5-C013863B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38F71B-56B6-964D-ADA6-6AEEF833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343B15-28F3-7545-BF64-93C2D2EE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2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02F51A-7311-BD45-86B4-679EF151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9C587D-41AE-524C-954C-5A75FD28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AE34A-64E0-B141-BCED-8B597A79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6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B1593-9803-DC41-A3EA-B6A7321B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56DF-8348-B44D-8CF1-67EC831D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4E7CEA-FA85-F641-B14C-CD4B4C71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5405EF-7CF5-3142-8A01-4E31BEC2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BA9588-2B4E-CB40-A4CC-59726506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A8F45E-8CAD-7748-BF26-A8214BF0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E2C53-5A38-E147-B4F2-08CD0EDE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08D04-DDAD-AF4B-8E3F-17A69C7CD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4B88C-D249-9741-86FA-0B7E4D7EF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77A9C8-26DF-014F-B24F-C0F42655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2F5E70-8458-D044-A63D-84332097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CC113-61A4-0343-A58B-99274B9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5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A14B46-E628-9E49-9632-E26CB889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B7AD7E-4F8B-8740-9719-0027459D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09678-D245-4C4C-B67A-61CFC5742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4AFA-EAC1-F342-8554-DBEA76521474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3DC49-C23C-7141-8F65-C3FC4C67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B9B7C4-4D5D-9C4E-B179-FA202118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AB3F-3253-504A-94D8-8313BA6DD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8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B157E-1E1F-6C49-BF77-81B1F4E68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This is 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A185BF-FA36-C24F-AF1B-10CA45A31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00</a:t>
            </a:r>
            <a:r>
              <a:rPr kumimoji="1" lang="en-US" altLang="ja-JP" dirty="0"/>
              <a:t>K0000 </a:t>
            </a:r>
            <a:r>
              <a:rPr kumimoji="1" lang="en-US" altLang="ja-JP"/>
              <a:t>No_Name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86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This is Test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</dc:title>
  <dc:creator>Microsoft Office ユーザー</dc:creator>
  <cp:lastModifiedBy>Microsoft Office ユーザー</cp:lastModifiedBy>
  <cp:revision>1</cp:revision>
  <dcterms:created xsi:type="dcterms:W3CDTF">2018-05-29T23:29:08Z</dcterms:created>
  <dcterms:modified xsi:type="dcterms:W3CDTF">2018-05-29T23:31:56Z</dcterms:modified>
</cp:coreProperties>
</file>