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326" r:id="rId3"/>
    <p:sldId id="327" r:id="rId4"/>
    <p:sldId id="328" r:id="rId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8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10</a:t>
            </a:r>
            <a:r>
              <a:rPr lang="en-US" altLang="ja-JP" sz="3000" dirty="0" smtClean="0"/>
              <a:t>: </a:t>
            </a:r>
            <a:r>
              <a:rPr lang="en-US" altLang="ja-JP" sz="3000" dirty="0" smtClean="0"/>
              <a:t>21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Table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Creation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Everyone!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tables!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Push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account,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send</a:t>
            </a:r>
            <a:r>
              <a:rPr lang="ja-JP" altLang="en-US" dirty="0" smtClean="0"/>
              <a:t> </a:t>
            </a:r>
            <a:r>
              <a:rPr lang="en-US" altLang="ja-JP" dirty="0" smtClean="0"/>
              <a:t>me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“pull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request.”</a:t>
            </a:r>
          </a:p>
          <a:p>
            <a:endParaRPr kumimoji="1" lang="en-US" altLang="ja-JP" dirty="0"/>
          </a:p>
          <a:p>
            <a:r>
              <a:rPr lang="ja-JP" altLang="ja-JP" dirty="0" smtClean="0"/>
              <a:t>O</a:t>
            </a:r>
            <a:r>
              <a:rPr lang="en-US" altLang="ja-JP" dirty="0" smtClean="0"/>
              <a:t>n</a:t>
            </a:r>
            <a:r>
              <a:rPr lang="ja-JP" altLang="en-US" dirty="0" smtClean="0"/>
              <a:t> </a:t>
            </a:r>
            <a:r>
              <a:rPr lang="en-US" altLang="ja-JP" dirty="0" smtClean="0"/>
              <a:t>21/June,</a:t>
            </a:r>
            <a:r>
              <a:rPr lang="ja-JP" altLang="en-US" dirty="0" smtClean="0"/>
              <a:t>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</a:t>
            </a:r>
            <a:r>
              <a:rPr lang="ja-JP" altLang="en-US" dirty="0" smtClean="0"/>
              <a:t> </a:t>
            </a:r>
            <a:r>
              <a:rPr lang="en-US" altLang="ja-JP" dirty="0" smtClean="0"/>
              <a:t>try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sequences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room,</a:t>
            </a:r>
            <a:r>
              <a:rPr lang="ja-JP" altLang="en-US" dirty="0" smtClean="0"/>
              <a:t> </a:t>
            </a:r>
            <a:r>
              <a:rPr lang="en-US" altLang="ja-JP" dirty="0" smtClean="0"/>
              <a:t>possibly,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drawings.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7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merging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tables,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may</a:t>
            </a:r>
            <a:r>
              <a:rPr lang="ja-JP" altLang="en-US" dirty="0" smtClean="0"/>
              <a:t> </a:t>
            </a:r>
            <a:r>
              <a:rPr lang="en-US" altLang="ja-JP" dirty="0" smtClean="0"/>
              <a:t>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troubles.</a:t>
            </a:r>
          </a:p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those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cases,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fix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conflicts</a:t>
            </a:r>
            <a:r>
              <a:rPr lang="ja-JP" altLang="en-US" dirty="0" smtClean="0"/>
              <a:t> </a:t>
            </a:r>
            <a:r>
              <a:rPr lang="en-US" altLang="ja-JP" dirty="0" smtClean="0"/>
              <a:t>which</a:t>
            </a:r>
            <a:r>
              <a:rPr lang="ja-JP" altLang="en-US" dirty="0" smtClean="0"/>
              <a:t> </a:t>
            </a:r>
            <a:r>
              <a:rPr lang="en-US" altLang="ja-JP" dirty="0" smtClean="0"/>
              <a:t>causes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troubles.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ja-JP" dirty="0" smtClean="0"/>
              <a:t>W</a:t>
            </a:r>
            <a:r>
              <a:rPr lang="en-US" altLang="ja-JP" dirty="0" smtClean="0"/>
              <a:t>rite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“pull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request,”</a:t>
            </a:r>
            <a:r>
              <a:rPr lang="ja-JP" altLang="en-US" dirty="0" smtClean="0"/>
              <a:t> </a:t>
            </a:r>
            <a:r>
              <a:rPr lang="en-US" altLang="ja-JP" smtClean="0"/>
              <a:t>please.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105334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2056</TotalTime>
  <Words>113</Words>
  <Application>Microsoft Macintosh PowerPoint</Application>
  <PresentationFormat>画面に合わせる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WDAE-Slides</vt:lpstr>
      <vt:lpstr>OBJECT ORIENTED WEB　PROGRAMMING USING RUBY</vt:lpstr>
      <vt:lpstr>Find latest slides from…</vt:lpstr>
      <vt:lpstr>Everyone!</vt:lpstr>
      <vt:lpstr>While merging tables,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83</cp:revision>
  <cp:lastPrinted>2018-06-11T06:31:29Z</cp:lastPrinted>
  <dcterms:created xsi:type="dcterms:W3CDTF">2010-08-16T02:34:59Z</dcterms:created>
  <dcterms:modified xsi:type="dcterms:W3CDTF">2018-06-14T10:48:24Z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