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326" r:id="rId3"/>
    <p:sldId id="327" r:id="rId4"/>
    <p:sldId id="328" r:id="rId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7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3</a:t>
            </a:r>
            <a:r>
              <a:rPr lang="en-US" altLang="ja-JP" sz="3000" dirty="0" smtClean="0"/>
              <a:t>: </a:t>
            </a:r>
            <a:r>
              <a:rPr lang="en-US" altLang="ja-JP" sz="3000" dirty="0" smtClean="0"/>
              <a:t>12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July/</a:t>
            </a:r>
            <a:r>
              <a:rPr lang="en-US" altLang="ja-JP" sz="3000" dirty="0" smtClean="0"/>
              <a:t>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Towards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the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goal</a:t>
            </a:r>
            <a:endParaRPr lang="en-US" altLang="ja-JP" sz="30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Review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Some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changes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had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changes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done.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Students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concerned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should review their design, and everyone should join the discussion on the design.</a:t>
            </a:r>
          </a:p>
          <a:p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Copyrights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contribution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joined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project.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r>
              <a:rPr lang="ja-JP" altLang="ja-JP" dirty="0" smtClean="0"/>
              <a:t>S</a:t>
            </a:r>
            <a:r>
              <a:rPr lang="en-US" altLang="ja-JP" dirty="0" smtClean="0"/>
              <a:t>o,</a:t>
            </a:r>
            <a:r>
              <a:rPr lang="ja-JP" altLang="en-US" dirty="0" smtClean="0"/>
              <a:t> </a:t>
            </a:r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want,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/>
              <a:t> </a:t>
            </a:r>
            <a:r>
              <a:rPr lang="en-US" altLang="ja-JP" dirty="0" smtClean="0"/>
              <a:t>can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source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this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your</a:t>
            </a:r>
            <a:r>
              <a:rPr lang="ja-JP" altLang="en-US" dirty="0" smtClean="0"/>
              <a:t> </a:t>
            </a:r>
            <a:r>
              <a:rPr lang="en-US" altLang="ja-JP" dirty="0" smtClean="0"/>
              <a:t>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site.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 are the contributors.</a:t>
            </a:r>
          </a:p>
          <a:p>
            <a:endParaRPr kumimoji="1" lang="en-US" altLang="ja-JP" dirty="0"/>
          </a:p>
          <a:p>
            <a:r>
              <a:rPr lang="ja-JP" altLang="ja-JP" dirty="0" smtClean="0"/>
              <a:t>O</a:t>
            </a:r>
            <a:r>
              <a:rPr lang="en-US" altLang="ja-JP" dirty="0" smtClean="0"/>
              <a:t>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occasion of your diversion,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further</a:t>
            </a:r>
            <a:r>
              <a:rPr lang="ja-JP" altLang="en-US" dirty="0" smtClean="0"/>
              <a:t> </a:t>
            </a:r>
            <a:r>
              <a:rPr lang="en-US" altLang="ja-JP" dirty="0" smtClean="0"/>
              <a:t>changes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think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you</a:t>
            </a:r>
            <a:r>
              <a:rPr lang="ja-JP" altLang="en-US" dirty="0" smtClean="0"/>
              <a:t> </a:t>
            </a:r>
            <a:r>
              <a:rPr lang="en-US" altLang="ja-JP" dirty="0" smtClean="0"/>
              <a:t>want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add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this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project?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342848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3989</TotalTime>
  <Words>130</Words>
  <Application>Microsoft Macintosh PowerPoint</Application>
  <PresentationFormat>画面に合わせる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WDAE-Slides</vt:lpstr>
      <vt:lpstr>OBJECT ORIENTED WEB　PROGRAMMING USING RUBY</vt:lpstr>
      <vt:lpstr>Find latest slides from…</vt:lpstr>
      <vt:lpstr>Design Review and Discussion</vt:lpstr>
      <vt:lpstr>Copyrights and your 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103</cp:revision>
  <cp:lastPrinted>2018-07-10T02:07:03Z</cp:lastPrinted>
  <dcterms:created xsi:type="dcterms:W3CDTF">2010-08-16T02:34:59Z</dcterms:created>
  <dcterms:modified xsi:type="dcterms:W3CDTF">2018-07-10T02:07:54Z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