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904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219612-1C1D-446D-A248-62673C29521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CD53122D-4F59-4D18-8676-F3CDDABD1C8A}">
      <dgm:prSet/>
      <dgm:spPr/>
      <dgm:t>
        <a:bodyPr/>
        <a:lstStyle/>
        <a:p>
          <a:pPr rtl="0"/>
          <a:r>
            <a:rPr kumimoji="1" lang="en-US" dirty="0" smtClean="0"/>
            <a:t>Several chat rooms?</a:t>
          </a:r>
          <a:endParaRPr lang="ja-JP" dirty="0"/>
        </a:p>
      </dgm:t>
    </dgm:pt>
    <dgm:pt modelId="{6A8B817E-76E9-43F1-8E13-38BF667CD87D}" type="parTrans" cxnId="{5400905F-E222-488D-AECD-5692D6419482}">
      <dgm:prSet/>
      <dgm:spPr/>
      <dgm:t>
        <a:bodyPr/>
        <a:lstStyle/>
        <a:p>
          <a:endParaRPr kumimoji="1" lang="ja-JP" altLang="en-US"/>
        </a:p>
      </dgm:t>
    </dgm:pt>
    <dgm:pt modelId="{0BD2A7BA-FBE4-4BE3-9BBD-4541F98853E4}" type="sibTrans" cxnId="{5400905F-E222-488D-AECD-5692D6419482}">
      <dgm:prSet/>
      <dgm:spPr/>
      <dgm:t>
        <a:bodyPr/>
        <a:lstStyle/>
        <a:p>
          <a:endParaRPr kumimoji="1" lang="ja-JP" altLang="en-US"/>
        </a:p>
      </dgm:t>
    </dgm:pt>
    <dgm:pt modelId="{7295F854-0506-4BEB-856B-E34644CF207A}">
      <dgm:prSet/>
      <dgm:spPr/>
      <dgm:t>
        <a:bodyPr/>
        <a:lstStyle/>
        <a:p>
          <a:pPr rtl="0"/>
          <a:r>
            <a:rPr kumimoji="1" lang="en-US" dirty="0" smtClean="0"/>
            <a:t>How we store entire chat log?</a:t>
          </a:r>
          <a:endParaRPr lang="ja-JP" dirty="0"/>
        </a:p>
      </dgm:t>
    </dgm:pt>
    <dgm:pt modelId="{FC215017-A887-4742-A1B7-0EC6AEF766C7}" type="parTrans" cxnId="{343FE469-7DAC-46B7-94FD-6A5121017905}">
      <dgm:prSet/>
      <dgm:spPr/>
      <dgm:t>
        <a:bodyPr/>
        <a:lstStyle/>
        <a:p>
          <a:endParaRPr kumimoji="1" lang="ja-JP" altLang="en-US"/>
        </a:p>
      </dgm:t>
    </dgm:pt>
    <dgm:pt modelId="{85D0B751-B874-4C98-8803-E8CA94642D5C}" type="sibTrans" cxnId="{343FE469-7DAC-46B7-94FD-6A5121017905}">
      <dgm:prSet/>
      <dgm:spPr/>
      <dgm:t>
        <a:bodyPr/>
        <a:lstStyle/>
        <a:p>
          <a:endParaRPr kumimoji="1" lang="ja-JP" altLang="en-US"/>
        </a:p>
      </dgm:t>
    </dgm:pt>
    <dgm:pt modelId="{0C001DBF-D5EB-4849-8DAB-F0D0381A8DCC}">
      <dgm:prSet/>
      <dgm:spPr/>
      <dgm:t>
        <a:bodyPr/>
        <a:lstStyle/>
        <a:p>
          <a:pPr rtl="0"/>
          <a:r>
            <a:rPr kumimoji="1" lang="en-US" dirty="0" smtClean="0"/>
            <a:t>A few references about </a:t>
          </a:r>
          <a:r>
            <a:rPr kumimoji="1" lang="en-US" smtClean="0"/>
            <a:t>the drawing.</a:t>
          </a:r>
          <a:endParaRPr lang="ja-JP" dirty="0"/>
        </a:p>
      </dgm:t>
    </dgm:pt>
    <dgm:pt modelId="{44433562-C3E5-4C8A-AE0E-1D2541EB4013}" type="parTrans" cxnId="{D939A945-AE5D-43E6-9641-795A5A0C35BB}">
      <dgm:prSet/>
      <dgm:spPr/>
      <dgm:t>
        <a:bodyPr/>
        <a:lstStyle/>
        <a:p>
          <a:endParaRPr kumimoji="1" lang="ja-JP" altLang="en-US"/>
        </a:p>
      </dgm:t>
    </dgm:pt>
    <dgm:pt modelId="{188C840B-5C32-4518-A7BE-E86DCADA3DA9}" type="sibTrans" cxnId="{D939A945-AE5D-43E6-9641-795A5A0C35BB}">
      <dgm:prSet/>
      <dgm:spPr/>
      <dgm:t>
        <a:bodyPr/>
        <a:lstStyle/>
        <a:p>
          <a:endParaRPr kumimoji="1" lang="ja-JP" altLang="en-US"/>
        </a:p>
      </dgm:t>
    </dgm:pt>
    <dgm:pt modelId="{4F3EC139-9350-48DD-9C7D-81133B412511}">
      <dgm:prSet/>
      <dgm:spPr/>
      <dgm:t>
        <a:bodyPr/>
        <a:lstStyle/>
        <a:p>
          <a:pPr rtl="0"/>
          <a:r>
            <a:rPr lang="en-US" altLang="ja-JP" dirty="0" smtClean="0"/>
            <a:t>User name?</a:t>
          </a:r>
          <a:endParaRPr lang="ja-JP" dirty="0"/>
        </a:p>
      </dgm:t>
    </dgm:pt>
    <dgm:pt modelId="{1A63E3D6-DBB9-4657-8AF2-D75733BE3FC9}" type="parTrans" cxnId="{73E847EB-9104-4EF7-B503-9C932342211A}">
      <dgm:prSet/>
      <dgm:spPr/>
      <dgm:t>
        <a:bodyPr/>
        <a:lstStyle/>
        <a:p>
          <a:endParaRPr kumimoji="1" lang="ja-JP" altLang="en-US"/>
        </a:p>
      </dgm:t>
    </dgm:pt>
    <dgm:pt modelId="{B8CB718A-B5C2-4984-97EB-7BB5E2647211}" type="sibTrans" cxnId="{73E847EB-9104-4EF7-B503-9C932342211A}">
      <dgm:prSet/>
      <dgm:spPr/>
      <dgm:t>
        <a:bodyPr/>
        <a:lstStyle/>
        <a:p>
          <a:endParaRPr kumimoji="1" lang="ja-JP" altLang="en-US"/>
        </a:p>
      </dgm:t>
    </dgm:pt>
    <dgm:pt modelId="{2315F3E4-85F6-4095-846A-F047B9DDAE29}" type="pres">
      <dgm:prSet presAssocID="{3A219612-1C1D-446D-A248-62673C29521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D8896AB9-149F-4E43-8303-7D3AE4D7EF5A}" type="pres">
      <dgm:prSet presAssocID="{CD53122D-4F59-4D18-8676-F3CDDABD1C8A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CC1E2564-CDB7-452E-92C5-65BD769441F1}" type="pres">
      <dgm:prSet presAssocID="{0BD2A7BA-FBE4-4BE3-9BBD-4541F98853E4}" presName="spacer" presStyleCnt="0"/>
      <dgm:spPr/>
    </dgm:pt>
    <dgm:pt modelId="{CADAB028-3254-4B2F-8B58-7ED947D3B49C}" type="pres">
      <dgm:prSet presAssocID="{7295F854-0506-4BEB-856B-E34644CF207A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629DF63F-9894-43F2-8EF7-448604D8DE10}" type="pres">
      <dgm:prSet presAssocID="{85D0B751-B874-4C98-8803-E8CA94642D5C}" presName="spacer" presStyleCnt="0"/>
      <dgm:spPr/>
    </dgm:pt>
    <dgm:pt modelId="{E3B11F36-9BDD-4E4B-ABEC-321DD29B6095}" type="pres">
      <dgm:prSet presAssocID="{0C001DBF-D5EB-4849-8DAB-F0D0381A8DCC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7102AAF-01B8-4B82-A779-2FAE5D94CC64}" type="pres">
      <dgm:prSet presAssocID="{188C840B-5C32-4518-A7BE-E86DCADA3DA9}" presName="spacer" presStyleCnt="0"/>
      <dgm:spPr/>
    </dgm:pt>
    <dgm:pt modelId="{DC86C4F7-0E7B-4DBB-AD45-852BB4460868}" type="pres">
      <dgm:prSet presAssocID="{4F3EC139-9350-48DD-9C7D-81133B412511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343FE469-7DAC-46B7-94FD-6A5121017905}" srcId="{3A219612-1C1D-446D-A248-62673C295216}" destId="{7295F854-0506-4BEB-856B-E34644CF207A}" srcOrd="1" destOrd="0" parTransId="{FC215017-A887-4742-A1B7-0EC6AEF766C7}" sibTransId="{85D0B751-B874-4C98-8803-E8CA94642D5C}"/>
    <dgm:cxn modelId="{8F3C548B-D488-4071-99F0-4991EA13001F}" type="presOf" srcId="{7295F854-0506-4BEB-856B-E34644CF207A}" destId="{CADAB028-3254-4B2F-8B58-7ED947D3B49C}" srcOrd="0" destOrd="0" presId="urn:microsoft.com/office/officeart/2005/8/layout/vList2"/>
    <dgm:cxn modelId="{C115F84E-DC58-4586-943B-4988E6381C42}" type="presOf" srcId="{3A219612-1C1D-446D-A248-62673C295216}" destId="{2315F3E4-85F6-4095-846A-F047B9DDAE29}" srcOrd="0" destOrd="0" presId="urn:microsoft.com/office/officeart/2005/8/layout/vList2"/>
    <dgm:cxn modelId="{73E847EB-9104-4EF7-B503-9C932342211A}" srcId="{3A219612-1C1D-446D-A248-62673C295216}" destId="{4F3EC139-9350-48DD-9C7D-81133B412511}" srcOrd="3" destOrd="0" parTransId="{1A63E3D6-DBB9-4657-8AF2-D75733BE3FC9}" sibTransId="{B8CB718A-B5C2-4984-97EB-7BB5E2647211}"/>
    <dgm:cxn modelId="{BEB07E33-18CB-4BC6-B11F-3252A8A17D66}" type="presOf" srcId="{4F3EC139-9350-48DD-9C7D-81133B412511}" destId="{DC86C4F7-0E7B-4DBB-AD45-852BB4460868}" srcOrd="0" destOrd="0" presId="urn:microsoft.com/office/officeart/2005/8/layout/vList2"/>
    <dgm:cxn modelId="{044DBFD3-DDCF-46F1-A4C3-D32FD7EC46A5}" type="presOf" srcId="{CD53122D-4F59-4D18-8676-F3CDDABD1C8A}" destId="{D8896AB9-149F-4E43-8303-7D3AE4D7EF5A}" srcOrd="0" destOrd="0" presId="urn:microsoft.com/office/officeart/2005/8/layout/vList2"/>
    <dgm:cxn modelId="{7A67378F-4C69-4C77-A0FF-2789FF625AD8}" type="presOf" srcId="{0C001DBF-D5EB-4849-8DAB-F0D0381A8DCC}" destId="{E3B11F36-9BDD-4E4B-ABEC-321DD29B6095}" srcOrd="0" destOrd="0" presId="urn:microsoft.com/office/officeart/2005/8/layout/vList2"/>
    <dgm:cxn modelId="{D939A945-AE5D-43E6-9641-795A5A0C35BB}" srcId="{3A219612-1C1D-446D-A248-62673C295216}" destId="{0C001DBF-D5EB-4849-8DAB-F0D0381A8DCC}" srcOrd="2" destOrd="0" parTransId="{44433562-C3E5-4C8A-AE0E-1D2541EB4013}" sibTransId="{188C840B-5C32-4518-A7BE-E86DCADA3DA9}"/>
    <dgm:cxn modelId="{5400905F-E222-488D-AECD-5692D6419482}" srcId="{3A219612-1C1D-446D-A248-62673C295216}" destId="{CD53122D-4F59-4D18-8676-F3CDDABD1C8A}" srcOrd="0" destOrd="0" parTransId="{6A8B817E-76E9-43F1-8E13-38BF667CD87D}" sibTransId="{0BD2A7BA-FBE4-4BE3-9BBD-4541F98853E4}"/>
    <dgm:cxn modelId="{9A821F4E-231C-4254-A4CD-C07661E07FB5}" type="presParOf" srcId="{2315F3E4-85F6-4095-846A-F047B9DDAE29}" destId="{D8896AB9-149F-4E43-8303-7D3AE4D7EF5A}" srcOrd="0" destOrd="0" presId="urn:microsoft.com/office/officeart/2005/8/layout/vList2"/>
    <dgm:cxn modelId="{57AD2343-C1A4-4992-8917-231397616010}" type="presParOf" srcId="{2315F3E4-85F6-4095-846A-F047B9DDAE29}" destId="{CC1E2564-CDB7-452E-92C5-65BD769441F1}" srcOrd="1" destOrd="0" presId="urn:microsoft.com/office/officeart/2005/8/layout/vList2"/>
    <dgm:cxn modelId="{063DA0FF-0C60-491D-A9C8-E30D6C68FAA4}" type="presParOf" srcId="{2315F3E4-85F6-4095-846A-F047B9DDAE29}" destId="{CADAB028-3254-4B2F-8B58-7ED947D3B49C}" srcOrd="2" destOrd="0" presId="urn:microsoft.com/office/officeart/2005/8/layout/vList2"/>
    <dgm:cxn modelId="{0253F521-4608-4195-8363-BD2CF8B1F1C4}" type="presParOf" srcId="{2315F3E4-85F6-4095-846A-F047B9DDAE29}" destId="{629DF63F-9894-43F2-8EF7-448604D8DE10}" srcOrd="3" destOrd="0" presId="urn:microsoft.com/office/officeart/2005/8/layout/vList2"/>
    <dgm:cxn modelId="{63A593AA-97C6-4799-87F6-9A78819DD4A3}" type="presParOf" srcId="{2315F3E4-85F6-4095-846A-F047B9DDAE29}" destId="{E3B11F36-9BDD-4E4B-ABEC-321DD29B6095}" srcOrd="4" destOrd="0" presId="urn:microsoft.com/office/officeart/2005/8/layout/vList2"/>
    <dgm:cxn modelId="{A7CF9EC1-E131-452E-9C3D-202FC6A944C7}" type="presParOf" srcId="{2315F3E4-85F6-4095-846A-F047B9DDAE29}" destId="{B7102AAF-01B8-4B82-A779-2FAE5D94CC64}" srcOrd="5" destOrd="0" presId="urn:microsoft.com/office/officeart/2005/8/layout/vList2"/>
    <dgm:cxn modelId="{81B40374-9FEC-4095-AF96-00A6C6DEA22E}" type="presParOf" srcId="{2315F3E4-85F6-4095-846A-F047B9DDAE29}" destId="{DC86C4F7-0E7B-4DBB-AD45-852BB446086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896AB9-149F-4E43-8303-7D3AE4D7EF5A}">
      <dsp:nvSpPr>
        <dsp:cNvPr id="0" name=""/>
        <dsp:cNvSpPr/>
      </dsp:nvSpPr>
      <dsp:spPr>
        <a:xfrm>
          <a:off x="0" y="24660"/>
          <a:ext cx="10058399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3800" kern="1200" dirty="0" smtClean="0"/>
            <a:t>Several chat rooms?</a:t>
          </a:r>
          <a:endParaRPr lang="ja-JP" sz="3800" kern="1200" dirty="0"/>
        </a:p>
      </dsp:txBody>
      <dsp:txXfrm>
        <a:off x="44492" y="69152"/>
        <a:ext cx="9969415" cy="822446"/>
      </dsp:txXfrm>
    </dsp:sp>
    <dsp:sp modelId="{CADAB028-3254-4B2F-8B58-7ED947D3B49C}">
      <dsp:nvSpPr>
        <dsp:cNvPr id="0" name=""/>
        <dsp:cNvSpPr/>
      </dsp:nvSpPr>
      <dsp:spPr>
        <a:xfrm>
          <a:off x="0" y="1045530"/>
          <a:ext cx="10058399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3800" kern="1200" dirty="0" smtClean="0"/>
            <a:t>How we store entire chat log?</a:t>
          </a:r>
          <a:endParaRPr lang="ja-JP" sz="3800" kern="1200" dirty="0"/>
        </a:p>
      </dsp:txBody>
      <dsp:txXfrm>
        <a:off x="44492" y="1090022"/>
        <a:ext cx="9969415" cy="822446"/>
      </dsp:txXfrm>
    </dsp:sp>
    <dsp:sp modelId="{E3B11F36-9BDD-4E4B-ABEC-321DD29B6095}">
      <dsp:nvSpPr>
        <dsp:cNvPr id="0" name=""/>
        <dsp:cNvSpPr/>
      </dsp:nvSpPr>
      <dsp:spPr>
        <a:xfrm>
          <a:off x="0" y="2066400"/>
          <a:ext cx="10058399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3800" kern="1200" dirty="0" smtClean="0"/>
            <a:t>A few references about </a:t>
          </a:r>
          <a:r>
            <a:rPr kumimoji="1" lang="en-US" sz="3800" kern="1200" smtClean="0"/>
            <a:t>the drawing.</a:t>
          </a:r>
          <a:endParaRPr lang="ja-JP" sz="3800" kern="1200" dirty="0"/>
        </a:p>
      </dsp:txBody>
      <dsp:txXfrm>
        <a:off x="44492" y="2110892"/>
        <a:ext cx="9969415" cy="822446"/>
      </dsp:txXfrm>
    </dsp:sp>
    <dsp:sp modelId="{DC86C4F7-0E7B-4DBB-AD45-852BB4460868}">
      <dsp:nvSpPr>
        <dsp:cNvPr id="0" name=""/>
        <dsp:cNvSpPr/>
      </dsp:nvSpPr>
      <dsp:spPr>
        <a:xfrm>
          <a:off x="0" y="3087270"/>
          <a:ext cx="10058399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3800" kern="1200" dirty="0" smtClean="0"/>
            <a:t>User name?</a:t>
          </a:r>
          <a:endParaRPr lang="ja-JP" sz="3800" kern="1200" dirty="0"/>
        </a:p>
      </dsp:txBody>
      <dsp:txXfrm>
        <a:off x="44492" y="3131762"/>
        <a:ext cx="9969415" cy="8224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561B11-C522-4A11-9992-CA295E5092C8}" type="datetimeFigureOut">
              <a:rPr kumimoji="1" lang="ja-JP" altLang="en-US" smtClean="0"/>
              <a:t>18/05/18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32DE3-E053-4170-99B8-6F22442DD4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7487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z="1200" dirty="0" smtClean="0"/>
              <a:t>I want to tell you a chat application which has a function to draw pictures.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32DE3-E053-4170-99B8-6F22442DD4A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6397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Browser</a:t>
            </a:r>
            <a:r>
              <a:rPr kumimoji="1" lang="en-US" altLang="ja-JP" baseline="0" dirty="0" smtClean="0"/>
              <a:t> makes chat convenient</a:t>
            </a:r>
          </a:p>
          <a:p>
            <a:r>
              <a:rPr kumimoji="1" lang="en-US" altLang="ja-JP" baseline="0" dirty="0" smtClean="0"/>
              <a:t>LINE application supplies only one chat page.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 smtClean="0"/>
              <a:t>We can see several chat pages at the same time by using browser.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32DE3-E053-4170-99B8-6F22442DD4A1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8204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 smtClean="0"/>
              <a:t>In a normal chat application, it is difficult to tell</a:t>
            </a:r>
            <a:r>
              <a:rPr lang="en-US" altLang="ja-JP" sz="1200" baseline="0" dirty="0" smtClean="0"/>
              <a:t> how formulae deform</a:t>
            </a:r>
            <a:endParaRPr lang="en-US" altLang="ja-JP" sz="1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 smtClean="0"/>
              <a:t>University students use drawing application</a:t>
            </a:r>
            <a:r>
              <a:rPr lang="en-US" altLang="ja-JP" sz="1200" baseline="0" dirty="0" smtClean="0"/>
              <a:t> </a:t>
            </a:r>
            <a:r>
              <a:rPr lang="en-US" altLang="ja-JP" sz="1200" dirty="0" smtClean="0"/>
              <a:t>to explain mathematical formulae when </a:t>
            </a:r>
            <a:r>
              <a:rPr lang="en-US" altLang="ja-JP" sz="1200" baseline="0" dirty="0" smtClean="0"/>
              <a:t> </a:t>
            </a:r>
            <a:r>
              <a:rPr lang="en-US" altLang="ja-JP" sz="1200" dirty="0" smtClean="0"/>
              <a:t>they chat online.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 smtClean="0"/>
              <a:t>I want to draw pictures with several colors to</a:t>
            </a:r>
            <a:r>
              <a:rPr kumimoji="1" lang="en-US" altLang="ja-JP" baseline="0" dirty="0" smtClean="0"/>
              <a:t> emphasize the important point of formulae.</a:t>
            </a:r>
            <a:endParaRPr kumimoji="1" lang="en-US" altLang="ja-JP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 smtClean="0"/>
              <a:t>And I also want</a:t>
            </a:r>
            <a:r>
              <a:rPr kumimoji="1" lang="en-US" altLang="ja-JP" baseline="0" dirty="0" smtClean="0"/>
              <a:t> t</a:t>
            </a:r>
            <a:r>
              <a:rPr kumimoji="1" lang="en-US" altLang="ja-JP" dirty="0" smtClean="0"/>
              <a:t>o draw one picture by multiple people.</a:t>
            </a:r>
            <a:endParaRPr lang="ja-JP" altLang="ja-JP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32DE3-E053-4170-99B8-6F22442DD4A1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615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This is</a:t>
            </a:r>
            <a:r>
              <a:rPr kumimoji="1" lang="en-US" altLang="ja-JP" baseline="0" dirty="0" smtClean="0"/>
              <a:t> “</a:t>
            </a:r>
            <a:r>
              <a:rPr kumimoji="1" lang="en-US" altLang="ja-JP" baseline="0" dirty="0" err="1" smtClean="0"/>
              <a:t>memopad</a:t>
            </a:r>
            <a:r>
              <a:rPr kumimoji="1" lang="en-US" altLang="ja-JP" baseline="0" dirty="0" smtClean="0"/>
              <a:t>” example.</a:t>
            </a:r>
          </a:p>
          <a:p>
            <a:r>
              <a:rPr kumimoji="1" lang="en-US" altLang="ja-JP" baseline="0" dirty="0" smtClean="0"/>
              <a:t>In LINE application, It is difficult to check our history.</a:t>
            </a:r>
          </a:p>
          <a:p>
            <a:r>
              <a:rPr kumimoji="1" lang="en-US" altLang="ja-JP" baseline="0" dirty="0" smtClean="0"/>
              <a:t>In this application, we store chat log and recall it easily.</a:t>
            </a:r>
          </a:p>
          <a:p>
            <a:r>
              <a:rPr kumimoji="1" lang="en-US" altLang="ja-JP" baseline="0" dirty="0" smtClean="0"/>
              <a:t>I also want to store the picture we draw.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32DE3-E053-4170-99B8-6F22442DD4A1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2670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 smtClean="0"/>
              <a:t>I</a:t>
            </a:r>
            <a:r>
              <a:rPr kumimoji="1" lang="en-US" altLang="ja-JP" baseline="0" dirty="0" smtClean="0"/>
              <a:t> don’t know how we make 2 or more chat rooms.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aseline="0" dirty="0" smtClean="0"/>
              <a:t>It is not clear to store </a:t>
            </a:r>
            <a:r>
              <a:rPr kumimoji="1" lang="en-US" altLang="ja-JP" baseline="0" smtClean="0"/>
              <a:t>entire chat log.</a:t>
            </a:r>
            <a:endParaRPr kumimoji="1" lang="en-US" altLang="ja-JP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 smtClean="0"/>
              <a:t>There are a few references about the drawing.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 smtClean="0"/>
              <a:t>I don’t decide whether or not to attach names to the users of this application.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I think that divide the member</a:t>
            </a:r>
            <a:r>
              <a:rPr kumimoji="1" lang="en-US" altLang="ja-JP" baseline="0" dirty="0" smtClean="0"/>
              <a:t> of this class into two groups.</a:t>
            </a:r>
          </a:p>
          <a:p>
            <a:r>
              <a:rPr kumimoji="1" lang="en-US" altLang="ja-JP" baseline="0" dirty="0" smtClean="0"/>
              <a:t>The one is chat team and the other is drawing team.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32DE3-E053-4170-99B8-6F22442DD4A1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0878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I found some references.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32DE3-E053-4170-99B8-6F22442DD4A1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5634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32DE3-E053-4170-99B8-6F22442DD4A1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851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8B59D-07A3-489C-A2AF-EF0AAB8F3762}" type="datetimeFigureOut">
              <a:rPr kumimoji="1" lang="ja-JP" altLang="en-US" smtClean="0"/>
              <a:t>18/05/18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77999-C059-43BA-BDBB-146F8E8CB66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448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8B59D-07A3-489C-A2AF-EF0AAB8F3762}" type="datetimeFigureOut">
              <a:rPr kumimoji="1" lang="ja-JP" altLang="en-US" smtClean="0"/>
              <a:t>18/05/18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77999-C059-43BA-BDBB-146F8E8CB6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983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8B59D-07A3-489C-A2AF-EF0AAB8F3762}" type="datetimeFigureOut">
              <a:rPr kumimoji="1" lang="ja-JP" altLang="en-US" smtClean="0"/>
              <a:t>18/05/18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77999-C059-43BA-BDBB-146F8E8CB6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1933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8B59D-07A3-489C-A2AF-EF0AAB8F3762}" type="datetimeFigureOut">
              <a:rPr kumimoji="1" lang="ja-JP" altLang="en-US" smtClean="0"/>
              <a:t>18/05/18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77999-C059-43BA-BDBB-146F8E8CB6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9718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8B59D-07A3-489C-A2AF-EF0AAB8F3762}" type="datetimeFigureOut">
              <a:rPr kumimoji="1" lang="ja-JP" altLang="en-US" smtClean="0"/>
              <a:t>18/05/18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77999-C059-43BA-BDBB-146F8E8CB66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89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8B59D-07A3-489C-A2AF-EF0AAB8F3762}" type="datetimeFigureOut">
              <a:rPr kumimoji="1" lang="ja-JP" altLang="en-US" smtClean="0"/>
              <a:t>18/05/18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77999-C059-43BA-BDBB-146F8E8CB6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8512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8B59D-07A3-489C-A2AF-EF0AAB8F3762}" type="datetimeFigureOut">
              <a:rPr kumimoji="1" lang="ja-JP" altLang="en-US" smtClean="0"/>
              <a:t>18/05/18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77999-C059-43BA-BDBB-146F8E8CB6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7098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8B59D-07A3-489C-A2AF-EF0AAB8F3762}" type="datetimeFigureOut">
              <a:rPr kumimoji="1" lang="ja-JP" altLang="en-US" smtClean="0"/>
              <a:t>18/05/18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77999-C059-43BA-BDBB-146F8E8CB6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3293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8B59D-07A3-489C-A2AF-EF0AAB8F3762}" type="datetimeFigureOut">
              <a:rPr kumimoji="1" lang="ja-JP" altLang="en-US" smtClean="0"/>
              <a:t>18/05/18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77999-C059-43BA-BDBB-146F8E8CB6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9678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E48B59D-07A3-489C-A2AF-EF0AAB8F3762}" type="datetimeFigureOut">
              <a:rPr kumimoji="1" lang="ja-JP" altLang="en-US" smtClean="0"/>
              <a:t>18/05/18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E77999-C059-43BA-BDBB-146F8E8CB6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4711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8B59D-07A3-489C-A2AF-EF0AAB8F3762}" type="datetimeFigureOut">
              <a:rPr kumimoji="1" lang="ja-JP" altLang="en-US" smtClean="0"/>
              <a:t>18/05/18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77999-C059-43BA-BDBB-146F8E8CB6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358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E48B59D-07A3-489C-A2AF-EF0AAB8F3762}" type="datetimeFigureOut">
              <a:rPr kumimoji="1" lang="ja-JP" altLang="en-US" smtClean="0"/>
              <a:t>18/05/18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6E77999-C059-43BA-BDBB-146F8E8CB66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96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qiita.com/jnchito/items/aec75fab42804287d71b" TargetMode="External"/><Relationship Id="rId4" Type="http://schemas.openxmlformats.org/officeDocument/2006/relationships/hyperlink" Target="https://codezine.jp/article/detail/10153" TargetMode="External"/><Relationship Id="rId5" Type="http://schemas.openxmlformats.org/officeDocument/2006/relationships/hyperlink" Target="http://hamasyou.com/blog/2013/12/03/rails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Object Oriented WEB Programming Using Ruby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15K0020 </a:t>
            </a:r>
            <a:r>
              <a:rPr kumimoji="1" lang="en-US" altLang="ja-JP" dirty="0" smtClean="0"/>
              <a:t>SK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02026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Theme: Chat room with drawing function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3200" dirty="0" smtClean="0"/>
              <a:t>We can use this application in a browser.</a:t>
            </a:r>
          </a:p>
          <a:p>
            <a:r>
              <a:rPr lang="en-US" altLang="ja-JP" sz="3200" dirty="0" smtClean="0"/>
              <a:t>This application supply not only chat rooms but also a function to draw pictures. 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76613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Chat </a:t>
            </a:r>
            <a:r>
              <a:rPr lang="en-US" altLang="ja-JP" dirty="0" smtClean="0"/>
              <a:t>application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LINE</a:t>
            </a:r>
            <a:endParaRPr kumimoji="1" lang="ja-JP" altLang="en-US" dirty="0"/>
          </a:p>
        </p:txBody>
      </p:sp>
      <p:pic>
        <p:nvPicPr>
          <p:cNvPr id="2" name="コンテンツ プレースホルダー 1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862" y="2582863"/>
            <a:ext cx="3240914" cy="3378200"/>
          </a:xfrm>
        </p:spPr>
      </p:pic>
      <p:sp>
        <p:nvSpPr>
          <p:cNvPr id="6" name="テキスト プレースホルダー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ja-JP" dirty="0" smtClean="0"/>
              <a:t>browser</a:t>
            </a:r>
            <a:endParaRPr kumimoji="1" lang="ja-JP" altLang="en-US" dirty="0"/>
          </a:p>
        </p:txBody>
      </p:sp>
      <p:pic>
        <p:nvPicPr>
          <p:cNvPr id="8" name="コンテンツ プレースホルダー 7"/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035040" y="2582334"/>
            <a:ext cx="5586412" cy="3310466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>
          <a:xfrm>
            <a:off x="6126480" y="2983345"/>
            <a:ext cx="2638829" cy="2336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Chat Page1</a:t>
            </a:r>
            <a:endParaRPr kumimoji="1" lang="ja-JP" altLang="en-US" sz="3600" dirty="0"/>
          </a:p>
        </p:txBody>
      </p:sp>
      <p:sp>
        <p:nvSpPr>
          <p:cNvPr id="11" name="正方形/長方形 10"/>
          <p:cNvSpPr/>
          <p:nvPr/>
        </p:nvSpPr>
        <p:spPr>
          <a:xfrm>
            <a:off x="8885309" y="2983345"/>
            <a:ext cx="2638829" cy="2336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dirty="0"/>
              <a:t>Chat </a:t>
            </a:r>
            <a:r>
              <a:rPr lang="en-US" altLang="ja-JP" sz="3600" dirty="0" smtClean="0"/>
              <a:t>Page2</a:t>
            </a:r>
            <a:endParaRPr lang="ja-JP" altLang="en-US" sz="3600" dirty="0"/>
          </a:p>
        </p:txBody>
      </p:sp>
      <p:sp>
        <p:nvSpPr>
          <p:cNvPr id="12" name="円形吹き出し 11"/>
          <p:cNvSpPr/>
          <p:nvPr/>
        </p:nvSpPr>
        <p:spPr>
          <a:xfrm>
            <a:off x="5528522" y="416187"/>
            <a:ext cx="4267200" cy="1229360"/>
          </a:xfrm>
          <a:prstGeom prst="wedgeEllipseCallout">
            <a:avLst>
              <a:gd name="adj1" fmla="val -46158"/>
              <a:gd name="adj2" fmla="val 10732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692932" y="781148"/>
            <a:ext cx="4102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We can see several chat pages </a:t>
            </a:r>
            <a:r>
              <a:rPr lang="en-US" altLang="ja-JP" sz="2400" dirty="0"/>
              <a:t>.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24823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Handwriting</a:t>
            </a:r>
            <a:endParaRPr kumimoji="1" lang="ja-JP" altLang="en-US" dirty="0"/>
          </a:p>
        </p:txBody>
      </p:sp>
      <p:sp>
        <p:nvSpPr>
          <p:cNvPr id="12" name="コンテンツ プレースホルダー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3200" dirty="0" smtClean="0"/>
              <a:t>I want to make a space to draw.</a:t>
            </a:r>
          </a:p>
          <a:p>
            <a:r>
              <a:rPr lang="en-US" altLang="ja-JP" sz="3200" dirty="0" smtClean="0"/>
              <a:t>Chat application cannot display </a:t>
            </a:r>
            <a:br>
              <a:rPr lang="en-US" altLang="ja-JP" sz="3200" dirty="0" smtClean="0"/>
            </a:br>
            <a:r>
              <a:rPr lang="en-US" altLang="ja-JP" sz="3200" dirty="0" smtClean="0"/>
              <a:t>mathematical formulae</a:t>
            </a:r>
            <a:br>
              <a:rPr lang="en-US" altLang="ja-JP" sz="3200" dirty="0" smtClean="0"/>
            </a:br>
            <a:r>
              <a:rPr lang="en-US" altLang="ja-JP" sz="3200" dirty="0" smtClean="0"/>
              <a:t>completely. </a:t>
            </a:r>
          </a:p>
          <a:p>
            <a:endParaRPr kumimoji="1" lang="ja-JP" altLang="en-US" sz="3200" dirty="0"/>
          </a:p>
        </p:txBody>
      </p:sp>
      <p:grpSp>
        <p:nvGrpSpPr>
          <p:cNvPr id="18" name="グループ化 17"/>
          <p:cNvGrpSpPr/>
          <p:nvPr/>
        </p:nvGrpSpPr>
        <p:grpSpPr>
          <a:xfrm>
            <a:off x="8484440" y="1963395"/>
            <a:ext cx="3458180" cy="4109513"/>
            <a:chOff x="7782476" y="1935686"/>
            <a:chExt cx="3458180" cy="4109513"/>
          </a:xfrm>
        </p:grpSpPr>
        <p:pic>
          <p:nvPicPr>
            <p:cNvPr id="15" name="図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2476" y="1935686"/>
              <a:ext cx="3458180" cy="4109513"/>
            </a:xfrm>
            <a:prstGeom prst="rect">
              <a:avLst/>
            </a:prstGeom>
          </p:spPr>
        </p:pic>
        <p:sp>
          <p:nvSpPr>
            <p:cNvPr id="16" name="正方形/長方形 15"/>
            <p:cNvSpPr/>
            <p:nvPr/>
          </p:nvSpPr>
          <p:spPr>
            <a:xfrm>
              <a:off x="7921159" y="4458292"/>
              <a:ext cx="3180813" cy="13801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600" dirty="0" smtClean="0"/>
                <a:t>Chat space</a:t>
              </a:r>
              <a:endParaRPr kumimoji="1" lang="ja-JP" altLang="en-US" sz="3600" dirty="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7921159" y="2410256"/>
              <a:ext cx="3214255" cy="19488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3200" dirty="0" smtClean="0"/>
                <a:t>Drawing space</a:t>
              </a:r>
              <a:endParaRPr kumimoji="1" lang="ja-JP" altLang="en-US" sz="3200" dirty="0"/>
            </a:p>
          </p:txBody>
        </p:sp>
      </p:grpSp>
      <p:sp>
        <p:nvSpPr>
          <p:cNvPr id="19" name="円形吹き出し 18"/>
          <p:cNvSpPr/>
          <p:nvPr/>
        </p:nvSpPr>
        <p:spPr>
          <a:xfrm>
            <a:off x="4368083" y="3131127"/>
            <a:ext cx="3573341" cy="1680387"/>
          </a:xfrm>
          <a:prstGeom prst="wedgeEllipseCallout">
            <a:avLst>
              <a:gd name="adj1" fmla="val 67733"/>
              <a:gd name="adj2" fmla="val -695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形吹き出し 19"/>
          <p:cNvSpPr/>
          <p:nvPr/>
        </p:nvSpPr>
        <p:spPr>
          <a:xfrm>
            <a:off x="4414981" y="4904509"/>
            <a:ext cx="3231459" cy="1448102"/>
          </a:xfrm>
          <a:prstGeom prst="wedgeEllipseCallout">
            <a:avLst>
              <a:gd name="adj1" fmla="val 85158"/>
              <a:gd name="adj2" fmla="val 13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4468167" y="5262913"/>
                <a:ext cx="3125086" cy="7145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∬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𝑑𝑥𝑑𝑦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8167" y="5262913"/>
                <a:ext cx="3125086" cy="71455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乗算記号 22"/>
          <p:cNvSpPr/>
          <p:nvPr/>
        </p:nvSpPr>
        <p:spPr>
          <a:xfrm>
            <a:off x="3596585" y="5169918"/>
            <a:ext cx="905164" cy="90054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ドーナツ 23"/>
          <p:cNvSpPr/>
          <p:nvPr/>
        </p:nvSpPr>
        <p:spPr>
          <a:xfrm>
            <a:off x="3686385" y="3667412"/>
            <a:ext cx="628073" cy="617963"/>
          </a:xfrm>
          <a:prstGeom prst="don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01" t="23748" b="40920"/>
          <a:stretch/>
        </p:blipFill>
        <p:spPr>
          <a:xfrm>
            <a:off x="4634073" y="3630148"/>
            <a:ext cx="3063427" cy="75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175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Database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LINE</a:t>
            </a:r>
            <a:endParaRPr kumimoji="1" lang="ja-JP" altLang="en-US" dirty="0"/>
          </a:p>
        </p:txBody>
      </p:sp>
      <p:pic>
        <p:nvPicPr>
          <p:cNvPr id="8" name="コンテンツ プレースホルダー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760039" y="2582863"/>
            <a:ext cx="3612559" cy="3378200"/>
          </a:xfrm>
          <a:prstGeom prst="rect">
            <a:avLst/>
          </a:prstGeom>
        </p:spPr>
      </p:pic>
      <p:sp>
        <p:nvSpPr>
          <p:cNvPr id="6" name="テキスト プレースホルダー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en-US" altLang="ja-JP" dirty="0" smtClean="0"/>
              <a:t>This application</a:t>
            </a:r>
            <a:endParaRPr kumimoji="1" lang="ja-JP" altLang="en-US" dirty="0"/>
          </a:p>
        </p:txBody>
      </p:sp>
      <p:pic>
        <p:nvPicPr>
          <p:cNvPr id="9" name="コンテンツ プレースホルダー 8"/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7186613" y="2771775"/>
            <a:ext cx="3000375" cy="3000375"/>
          </a:xfrm>
          <a:prstGeom prst="rect">
            <a:avLst/>
          </a:prstGeom>
        </p:spPr>
      </p:pic>
      <p:sp>
        <p:nvSpPr>
          <p:cNvPr id="10" name="円形吹き出し 9"/>
          <p:cNvSpPr/>
          <p:nvPr/>
        </p:nvSpPr>
        <p:spPr>
          <a:xfrm>
            <a:off x="5966691" y="286604"/>
            <a:ext cx="4220297" cy="1558920"/>
          </a:xfrm>
          <a:prstGeom prst="wedgeEllipse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We can recall what we talk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35551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Discussion</a:t>
            </a:r>
            <a:endParaRPr kumimoji="1" lang="ja-JP" altLang="en-US" dirty="0"/>
          </a:p>
        </p:txBody>
      </p:sp>
      <p:graphicFrame>
        <p:nvGraphicFramePr>
          <p:cNvPr id="9" name="コンテンツ プレースホルダー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1941831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33963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Reference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3200" dirty="0" smtClean="0"/>
              <a:t>Chat</a:t>
            </a:r>
          </a:p>
          <a:p>
            <a:pPr marL="0" indent="0">
              <a:buNone/>
            </a:pPr>
            <a:r>
              <a:rPr lang="en-US" altLang="ja-JP" sz="3200" dirty="0" smtClean="0"/>
              <a:t> </a:t>
            </a:r>
            <a:r>
              <a:rPr lang="en-US" altLang="ja-JP" sz="3200" dirty="0">
                <a:hlinkClick r:id="rId3"/>
              </a:rPr>
              <a:t>https://qiita.com/jnchito/items/aec75fab42804287d71b</a:t>
            </a:r>
            <a:endParaRPr lang="en-US" altLang="ja-JP" sz="3200" dirty="0"/>
          </a:p>
          <a:p>
            <a:pPr marL="0" indent="0">
              <a:buNone/>
            </a:pPr>
            <a:r>
              <a:rPr lang="en-US" altLang="ja-JP" sz="3200" dirty="0"/>
              <a:t> </a:t>
            </a:r>
            <a:r>
              <a:rPr lang="en-US" altLang="ja-JP" sz="3200" dirty="0">
                <a:hlinkClick r:id="rId4"/>
              </a:rPr>
              <a:t>https://</a:t>
            </a:r>
            <a:r>
              <a:rPr lang="en-US" altLang="ja-JP" sz="3200" dirty="0" smtClean="0">
                <a:hlinkClick r:id="rId4"/>
              </a:rPr>
              <a:t>codezine.jp/article/detail/10153</a:t>
            </a:r>
            <a:endParaRPr lang="en-US" altLang="ja-JP" sz="3200" dirty="0" smtClean="0"/>
          </a:p>
          <a:p>
            <a:pPr marL="0" indent="0">
              <a:buNone/>
            </a:pPr>
            <a:r>
              <a:rPr lang="en-US" altLang="ja-JP" sz="3200" dirty="0" smtClean="0"/>
              <a:t>Drawing</a:t>
            </a:r>
          </a:p>
          <a:p>
            <a:pPr marL="0" indent="0">
              <a:buNone/>
            </a:pPr>
            <a:r>
              <a:rPr lang="en-US" altLang="ja-JP" sz="3200" dirty="0"/>
              <a:t> </a:t>
            </a:r>
            <a:r>
              <a:rPr lang="en-US" altLang="ja-JP" sz="3200" dirty="0">
                <a:hlinkClick r:id="rId5"/>
              </a:rPr>
              <a:t>http://hamasyou.com/blog/2013/12/03/rails</a:t>
            </a:r>
            <a:r>
              <a:rPr lang="en-US" altLang="ja-JP" sz="3200" dirty="0" smtClean="0">
                <a:hlinkClick r:id="rId5"/>
              </a:rPr>
              <a:t>/</a:t>
            </a:r>
            <a:endParaRPr lang="en-US" altLang="ja-JP" sz="3200" dirty="0" smtClean="0"/>
          </a:p>
          <a:p>
            <a:pPr marL="0" indent="0">
              <a:buNone/>
            </a:pP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715860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237673" y="2540001"/>
            <a:ext cx="98988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0" dirty="0" smtClean="0"/>
              <a:t>Thank you for listening.</a:t>
            </a:r>
            <a:endParaRPr kumimoji="1" lang="ja-JP" altLang="en-US" sz="8000" dirty="0"/>
          </a:p>
        </p:txBody>
      </p:sp>
    </p:spTree>
    <p:extLst>
      <p:ext uri="{BB962C8B-B14F-4D97-AF65-F5344CB8AC3E}">
        <p14:creationId xmlns:p14="http://schemas.microsoft.com/office/powerpoint/2010/main" val="3499182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レトロスペク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239</TotalTime>
  <Words>385</Words>
  <Application>Microsoft Macintosh PowerPoint</Application>
  <PresentationFormat>ユーザー設定</PresentationFormat>
  <Paragraphs>60</Paragraphs>
  <Slides>8</Slides>
  <Notes>7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レトロスペクト</vt:lpstr>
      <vt:lpstr>Object Oriented WEB Programming Using Ruby</vt:lpstr>
      <vt:lpstr>Theme: Chat room with drawing function</vt:lpstr>
      <vt:lpstr>Chat application</vt:lpstr>
      <vt:lpstr>Handwriting</vt:lpstr>
      <vt:lpstr>Database</vt:lpstr>
      <vt:lpstr>Discussion</vt:lpstr>
      <vt:lpstr>Reference</vt:lpstr>
      <vt:lpstr>PowerPoint プレゼンテーション</vt:lpstr>
    </vt:vector>
  </TitlesOfParts>
  <Company>法政大学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WEB Programming Using Ruby</dc:title>
  <dc:creator>情報科学部</dc:creator>
  <cp:lastModifiedBy>Kobayashi Ikuo</cp:lastModifiedBy>
  <cp:revision>78</cp:revision>
  <dcterms:created xsi:type="dcterms:W3CDTF">2018-05-16T06:42:05Z</dcterms:created>
  <dcterms:modified xsi:type="dcterms:W3CDTF">2018-05-17T23:04:30Z</dcterms:modified>
</cp:coreProperties>
</file>