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10"/>
  </p:notesMasterIdLst>
  <p:sldIdLst>
    <p:sldId id="256" r:id="rId2"/>
    <p:sldId id="326" r:id="rId3"/>
    <p:sldId id="332" r:id="rId4"/>
    <p:sldId id="333" r:id="rId5"/>
    <p:sldId id="334" r:id="rId6"/>
    <p:sldId id="335" r:id="rId7"/>
    <p:sldId id="336" r:id="rId8"/>
    <p:sldId id="337" r:id="rId9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536" y="-11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ja-JP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4941295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kumimoji="1"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kumimoji="1"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kumimoji="1"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kumimoji="1"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kumimoji="1"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15F034-CBCC-FE4E-B7E6-BF6005CCA5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76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146B0F-F6BD-674B-ABDA-66FA620BCE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60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-17463"/>
            <a:ext cx="2055813" cy="614680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-17463"/>
            <a:ext cx="6019800" cy="6146801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EEBA2E-8121-184A-B556-83DEBB95A5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69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0813" cy="21256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C4571-2B82-D64A-B46C-221A31166F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07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72C1B-07A3-3141-93B8-A8E5CFF5A1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14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F6D06F-148F-8C43-823D-6F32EAD4AB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21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9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9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E6F8FD-5520-AF4C-8FFF-76E6D1D83F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218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CE3C55-0A0F-964C-9451-931B9BB3BE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31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A66F2-DC14-224A-BE3B-D502D21445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48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E524BE-956B-984E-9B06-D73961C681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02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1B1FCD-3821-C742-BB63-30FD7347F8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71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 smtClean="0"/>
              <a:t>プレースホルダーまでドラッグするかアイコンをクリックして図を追加</a:t>
            </a:r>
            <a:endParaRPr lang="ja-JP" altLang="en-US" noProof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E5AA28-E98E-9E4B-AC45-85824E0CD6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75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17463"/>
            <a:ext cx="8228013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GB" dirty="0"/>
              <a:t>タイトルテキストの書式を編集するにはクリックします。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GB"/>
              <a:t>アウトラインテキストの書式を編集するにはクリックします。</a:t>
            </a:r>
            <a:endParaRPr lang="en-GB" altLang="ja-JP"/>
          </a:p>
          <a:p>
            <a:pPr lvl="1"/>
            <a:r>
              <a:rPr lang="en-GB" altLang="ja-JP"/>
              <a:t>2</a:t>
            </a:r>
            <a:r>
              <a:rPr lang="ja-JP" altLang="en-GB"/>
              <a:t>レベル目のアウトライン</a:t>
            </a:r>
            <a:endParaRPr lang="en-GB" altLang="ja-JP"/>
          </a:p>
          <a:p>
            <a:pPr lvl="2"/>
            <a:r>
              <a:rPr lang="en-GB" altLang="ja-JP"/>
              <a:t>3</a:t>
            </a:r>
            <a:r>
              <a:rPr lang="ja-JP" altLang="en-GB"/>
              <a:t>レベル目のアウトライン</a:t>
            </a:r>
            <a:endParaRPr lang="en-GB" altLang="ja-JP"/>
          </a:p>
          <a:p>
            <a:pPr lvl="3"/>
            <a:r>
              <a:rPr lang="en-GB" altLang="ja-JP"/>
              <a:t>4</a:t>
            </a:r>
            <a:r>
              <a:rPr lang="ja-JP" altLang="en-GB"/>
              <a:t>レベル目のアウトライン</a:t>
            </a:r>
            <a:endParaRPr lang="en-GB" altLang="ja-JP"/>
          </a:p>
          <a:p>
            <a:pPr lvl="4"/>
            <a:r>
              <a:rPr lang="en-GB" altLang="ja-JP"/>
              <a:t>5</a:t>
            </a:r>
            <a:r>
              <a:rPr lang="ja-JP" altLang="en-GB"/>
              <a:t>レベル目のアウトライン</a:t>
            </a:r>
            <a:endParaRPr lang="en-GB" altLang="ja-JP"/>
          </a:p>
          <a:p>
            <a:pPr lvl="4"/>
            <a:r>
              <a:rPr lang="en-GB" altLang="ja-JP"/>
              <a:t>6</a:t>
            </a:r>
            <a:r>
              <a:rPr lang="ja-JP" altLang="en-GB"/>
              <a:t>レベル目のアウトライン</a:t>
            </a:r>
            <a:endParaRPr lang="en-GB" altLang="ja-JP"/>
          </a:p>
          <a:p>
            <a:pPr lvl="4"/>
            <a:r>
              <a:rPr lang="en-GB" altLang="ja-JP"/>
              <a:t>7</a:t>
            </a:r>
            <a:r>
              <a:rPr lang="ja-JP" altLang="en-GB"/>
              <a:t>レベル目のアウトライン</a:t>
            </a:r>
            <a:endParaRPr lang="en-GB" altLang="ja-JP"/>
          </a:p>
          <a:p>
            <a:pPr lvl="4"/>
            <a:r>
              <a:rPr lang="en-GB" altLang="ja-JP"/>
              <a:t>8</a:t>
            </a:r>
            <a:r>
              <a:rPr lang="ja-JP" altLang="en-GB"/>
              <a:t>レベル目のアウトライン</a:t>
            </a:r>
            <a:endParaRPr lang="en-GB" altLang="ja-JP"/>
          </a:p>
          <a:p>
            <a:pPr lvl="4"/>
            <a:r>
              <a:rPr lang="en-GB" altLang="ja-JP"/>
              <a:t>9</a:t>
            </a:r>
            <a:r>
              <a:rPr lang="ja-JP" altLang="en-GB"/>
              <a:t>レベル目のアウトライン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8400"/>
            <a:ext cx="2132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ea typeface="ＭＳ Ｐ明朝" charset="0"/>
                <a:cs typeface="ＭＳ Ｐ明朝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ea typeface="ＭＳ Ｐ明朝" charset="0"/>
                <a:cs typeface="ＭＳ Ｐ明朝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2132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ea typeface="ＭＳ Ｐ明朝" charset="0"/>
                <a:cs typeface="ＭＳ Ｐ明朝" charset="0"/>
              </a:defRPr>
            </a:lvl1pPr>
          </a:lstStyle>
          <a:p>
            <a:pPr>
              <a:defRPr/>
            </a:pPr>
            <a:fld id="{7E3B6A81-6148-754F-AD22-C77262C051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6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Line 7"/>
          <p:cNvSpPr>
            <a:spLocks noChangeShapeType="1"/>
          </p:cNvSpPr>
          <p:nvPr/>
        </p:nvSpPr>
        <p:spPr bwMode="auto">
          <a:xfrm>
            <a:off x="457200" y="1447800"/>
            <a:ext cx="8077200" cy="1588"/>
          </a:xfrm>
          <a:prstGeom prst="line">
            <a:avLst/>
          </a:prstGeom>
          <a:noFill/>
          <a:ln w="1908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ja-JP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 b="1">
          <a:ln w="10541" cmpd="sng">
            <a:solidFill>
              <a:schemeClr val="accent1">
                <a:shade val="88000"/>
                <a:satMod val="110000"/>
              </a:schemeClr>
            </a:solidFill>
            <a:prstDash val="solid"/>
          </a:ln>
          <a:solidFill>
            <a:srgbClr val="234271"/>
          </a:solidFill>
          <a:latin typeface="+mj-lt"/>
          <a:ea typeface="+mj-ea"/>
          <a:cs typeface="+mj-cs"/>
        </a:defRPr>
      </a:lvl1pPr>
      <a:lvl2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 b="1">
          <a:solidFill>
            <a:srgbClr val="234271"/>
          </a:solidFill>
          <a:latin typeface="Garamond" charset="0"/>
          <a:ea typeface="ＭＳ Ｐゴシック" charset="0"/>
          <a:cs typeface="ＭＳ Ｐゴシック" charset="0"/>
        </a:defRPr>
      </a:lvl2pPr>
      <a:lvl3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 b="1">
          <a:solidFill>
            <a:srgbClr val="234271"/>
          </a:solidFill>
          <a:latin typeface="Garamond" charset="0"/>
          <a:ea typeface="ＭＳ Ｐゴシック" charset="0"/>
          <a:cs typeface="ＭＳ Ｐゴシック" charset="0"/>
        </a:defRPr>
      </a:lvl3pPr>
      <a:lvl4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 b="1">
          <a:solidFill>
            <a:srgbClr val="234271"/>
          </a:solidFill>
          <a:latin typeface="Garamond" charset="0"/>
          <a:ea typeface="ＭＳ Ｐゴシック" charset="0"/>
          <a:cs typeface="ＭＳ Ｐゴシック" charset="0"/>
        </a:defRPr>
      </a:lvl4pPr>
      <a:lvl5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 b="1">
          <a:solidFill>
            <a:srgbClr val="234271"/>
          </a:solidFill>
          <a:latin typeface="Garamond" charset="0"/>
          <a:ea typeface="ＭＳ Ｐゴシック" charset="0"/>
          <a:cs typeface="ＭＳ Ｐゴシック" charset="0"/>
        </a:defRPr>
      </a:lvl5pPr>
      <a:lvl6pPr marL="25146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>
          <a:solidFill>
            <a:srgbClr val="999900"/>
          </a:solidFill>
          <a:latin typeface="Garamond" charset="0"/>
          <a:ea typeface="ＭＳ Ｐゴシック" charset="0"/>
          <a:cs typeface="ＭＳ Ｐゴシック" charset="0"/>
        </a:defRPr>
      </a:lvl6pPr>
      <a:lvl7pPr marL="29718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>
          <a:solidFill>
            <a:srgbClr val="999900"/>
          </a:solidFill>
          <a:latin typeface="Garamond" charset="0"/>
          <a:ea typeface="ＭＳ Ｐゴシック" charset="0"/>
          <a:cs typeface="ＭＳ Ｐゴシック" charset="0"/>
        </a:defRPr>
      </a:lvl7pPr>
      <a:lvl8pPr marL="34290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>
          <a:solidFill>
            <a:srgbClr val="999900"/>
          </a:solidFill>
          <a:latin typeface="Garamond" charset="0"/>
          <a:ea typeface="ＭＳ Ｐゴシック" charset="0"/>
          <a:cs typeface="ＭＳ Ｐゴシック" charset="0"/>
        </a:defRPr>
      </a:lvl8pPr>
      <a:lvl9pPr marL="38862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>
          <a:solidFill>
            <a:srgbClr val="999900"/>
          </a:solidFill>
          <a:latin typeface="Garamon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49263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1" fontAlgn="base" hangingPunct="1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1" fontAlgn="base" hangingPunct="1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1" fontAlgn="base" hangingPunct="1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1" fontAlgn="base" hangingPunct="1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webdbhosei/SugCha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468313" y="3068638"/>
            <a:ext cx="8229600" cy="3116262"/>
          </a:xfrm>
        </p:spPr>
        <p:txBody>
          <a:bodyPr lIns="0" tIns="0" rIns="0" bIns="0" anchor="ctr"/>
          <a:lstStyle/>
          <a:p>
            <a:pPr marL="0" indent="0" algn="ctr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ja-JP" sz="3000" dirty="0"/>
              <a:t>Day </a:t>
            </a:r>
            <a:r>
              <a:rPr lang="en-US" altLang="ja-JP" sz="3000" dirty="0" smtClean="0"/>
              <a:t>9: 14/June/2018</a:t>
            </a:r>
          </a:p>
          <a:p>
            <a:pPr marL="0" indent="0" algn="ctr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altLang="ja-JP" sz="3000" dirty="0"/>
          </a:p>
          <a:p>
            <a:pPr marL="0" indent="0" algn="ctr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ja-JP" sz="3000" dirty="0" smtClean="0"/>
              <a:t>System</a:t>
            </a:r>
            <a:r>
              <a:rPr lang="ja-JP" altLang="en-US" sz="3000" dirty="0" smtClean="0"/>
              <a:t> </a:t>
            </a:r>
            <a:r>
              <a:rPr lang="en-US" altLang="ja-JP" sz="3000" dirty="0" smtClean="0"/>
              <a:t>Design</a:t>
            </a:r>
            <a:r>
              <a:rPr lang="ja-JP" altLang="en-US" sz="3000" dirty="0" smtClean="0"/>
              <a:t> </a:t>
            </a:r>
            <a:r>
              <a:rPr lang="en-US" altLang="ja-JP" sz="3000" dirty="0" smtClean="0"/>
              <a:t>Review</a:t>
            </a:r>
          </a:p>
          <a:p>
            <a:pPr marL="0" indent="0" algn="ctr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ja-JP" sz="3000" dirty="0" smtClean="0"/>
              <a:t>For</a:t>
            </a:r>
            <a:r>
              <a:rPr lang="ja-JP" altLang="en-US" sz="3000" dirty="0" smtClean="0"/>
              <a:t> </a:t>
            </a:r>
            <a:r>
              <a:rPr lang="en-US" altLang="ja-JP" sz="3000" dirty="0" smtClean="0"/>
              <a:t>Day</a:t>
            </a:r>
            <a:r>
              <a:rPr lang="ja-JP" altLang="en-US" sz="3000" dirty="0" smtClean="0"/>
              <a:t> </a:t>
            </a:r>
            <a:r>
              <a:rPr lang="en-US" altLang="ja-JP" sz="3000" dirty="0" smtClean="0"/>
              <a:t>9</a:t>
            </a:r>
            <a:endParaRPr lang="en-US" altLang="ja-JP" sz="3000" dirty="0"/>
          </a:p>
        </p:txBody>
      </p:sp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81038"/>
            <a:ext cx="7772400" cy="2220912"/>
          </a:xfrm>
        </p:spPr>
        <p:txBody>
          <a:bodyPr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808000"/>
                </a:solidFill>
                <a:latin typeface="Arial Hebrew" charset="0"/>
                <a:cs typeface="Arial Hebrew" charset="0"/>
              </a:rPr>
              <a:t>O</a:t>
            </a:r>
            <a:r>
              <a:rPr lang="en-US" sz="3200" dirty="0">
                <a:solidFill>
                  <a:srgbClr val="808000"/>
                </a:solidFill>
                <a:latin typeface="Arial Hebrew" charset="0"/>
                <a:cs typeface="Arial Hebrew" charset="0"/>
              </a:rPr>
              <a:t>BJECT </a:t>
            </a:r>
            <a:r>
              <a:rPr lang="en-US" dirty="0">
                <a:solidFill>
                  <a:srgbClr val="808000"/>
                </a:solidFill>
                <a:latin typeface="Arial Hebrew" charset="0"/>
                <a:cs typeface="Arial Hebrew" charset="0"/>
              </a:rPr>
              <a:t>O</a:t>
            </a:r>
            <a:r>
              <a:rPr lang="en-US" sz="3200" dirty="0">
                <a:solidFill>
                  <a:srgbClr val="808000"/>
                </a:solidFill>
                <a:latin typeface="Arial Hebrew" charset="0"/>
                <a:cs typeface="Arial Hebrew" charset="0"/>
              </a:rPr>
              <a:t>RIENTED </a:t>
            </a:r>
            <a:r>
              <a:rPr lang="en-US" dirty="0" smtClean="0">
                <a:solidFill>
                  <a:srgbClr val="808000"/>
                </a:solidFill>
                <a:latin typeface="Arial Hebrew" charset="0"/>
                <a:cs typeface="Arial Hebrew" charset="0"/>
              </a:rPr>
              <a:t>WEB</a:t>
            </a:r>
            <a:r>
              <a:rPr lang="ja-JP" altLang="en-US" dirty="0" smtClean="0">
                <a:solidFill>
                  <a:srgbClr val="808000"/>
                </a:solidFill>
                <a:latin typeface="Arial Hebrew" charset="0"/>
                <a:cs typeface="Arial Hebrew" charset="0"/>
              </a:rPr>
              <a:t>　</a:t>
            </a:r>
            <a:r>
              <a:rPr lang="en-US" dirty="0" smtClean="0">
                <a:solidFill>
                  <a:srgbClr val="808000"/>
                </a:solidFill>
                <a:latin typeface="Arial Hebrew" charset="0"/>
                <a:cs typeface="Arial Hebrew" charset="0"/>
              </a:rPr>
              <a:t>P</a:t>
            </a:r>
            <a:r>
              <a:rPr lang="en-US" sz="3200" dirty="0" smtClean="0">
                <a:solidFill>
                  <a:srgbClr val="808000"/>
                </a:solidFill>
                <a:latin typeface="Arial Hebrew" charset="0"/>
                <a:cs typeface="Arial Hebrew" charset="0"/>
              </a:rPr>
              <a:t>ROGRAMMING </a:t>
            </a:r>
            <a:r>
              <a:rPr lang="en-US" dirty="0">
                <a:solidFill>
                  <a:srgbClr val="808000"/>
                </a:solidFill>
                <a:latin typeface="Arial Hebrew" charset="0"/>
                <a:cs typeface="Arial Hebrew" charset="0"/>
              </a:rPr>
              <a:t>U</a:t>
            </a:r>
            <a:r>
              <a:rPr lang="en-US" sz="3200" dirty="0">
                <a:solidFill>
                  <a:srgbClr val="808000"/>
                </a:solidFill>
                <a:latin typeface="Arial Hebrew" charset="0"/>
                <a:cs typeface="Arial Hebrew" charset="0"/>
              </a:rPr>
              <a:t>SING </a:t>
            </a:r>
            <a:r>
              <a:rPr lang="en-US" dirty="0">
                <a:solidFill>
                  <a:srgbClr val="808000"/>
                </a:solidFill>
                <a:latin typeface="Arial Hebrew" charset="0"/>
                <a:cs typeface="Arial Hebrew" charset="0"/>
              </a:rPr>
              <a:t>R</a:t>
            </a:r>
            <a:r>
              <a:rPr lang="en-US" sz="3200" dirty="0">
                <a:solidFill>
                  <a:srgbClr val="808000"/>
                </a:solidFill>
                <a:latin typeface="Arial Hebrew" charset="0"/>
                <a:cs typeface="Arial Hebrew" charset="0"/>
              </a:rPr>
              <a:t>UBY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Find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latest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slides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from</a:t>
            </a:r>
            <a:r>
              <a:rPr kumimoji="1" lang="mr-IN" altLang="ja-JP" dirty="0" smtClean="0"/>
              <a:t>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hlinkClick r:id="rId2"/>
              </a:rPr>
              <a:t>https://github.com/webdbhosei/</a:t>
            </a:r>
            <a:r>
              <a:rPr lang="en-US" altLang="ja-JP" dirty="0" smtClean="0">
                <a:hlinkClick r:id="rId2"/>
              </a:rPr>
              <a:t>SugChat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en-US" altLang="ja-JP" dirty="0" smtClean="0"/>
              <a:t>Now our lecture materials had been moved to </a:t>
            </a:r>
            <a:r>
              <a:rPr lang="en-US" altLang="ja-JP" dirty="0" err="1" smtClean="0"/>
              <a:t>github.com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1527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Drawing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Table</a:t>
            </a:r>
            <a:r>
              <a:rPr kumimoji="1" lang="ja-JP" altLang="en-US" dirty="0" smtClean="0"/>
              <a:t> </a:t>
            </a:r>
            <a:r>
              <a:rPr kumimoji="1" lang="en-US" altLang="ja-JP" smtClean="0"/>
              <a:t>Design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How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to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handle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drawings?</a:t>
            </a:r>
          </a:p>
          <a:p>
            <a:endParaRPr lang="en-US" altLang="ja-JP" dirty="0"/>
          </a:p>
          <a:p>
            <a:r>
              <a:rPr lang="en-US" altLang="ja-JP" dirty="0" smtClean="0"/>
              <a:t>Design</a:t>
            </a:r>
            <a:r>
              <a:rPr lang="ja-JP" altLang="en-US" dirty="0" smtClean="0"/>
              <a:t> </a:t>
            </a:r>
            <a:r>
              <a:rPr lang="en-US" altLang="ja-JP" dirty="0" smtClean="0"/>
              <a:t>review:</a:t>
            </a:r>
            <a:r>
              <a:rPr lang="ja-JP" altLang="en-US" dirty="0" smtClean="0"/>
              <a:t> </a:t>
            </a:r>
            <a:r>
              <a:rPr lang="en-US" altLang="ja-JP" dirty="0" smtClean="0"/>
              <a:t>--&gt;</a:t>
            </a:r>
            <a:r>
              <a:rPr lang="ja-JP" altLang="en-US" dirty="0" smtClean="0"/>
              <a:t> </a:t>
            </a:r>
            <a:r>
              <a:rPr lang="en-US" altLang="ja-JP" dirty="0" smtClean="0"/>
              <a:t>K_S_day9.pdf</a:t>
            </a:r>
            <a:r>
              <a:rPr lang="ja-JP" altLang="en-US" dirty="0" smtClean="0"/>
              <a:t> 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Furisaka</a:t>
            </a:r>
            <a:r>
              <a:rPr lang="en-US" altLang="ja-JP" dirty="0" smtClean="0"/>
              <a:t>)</a:t>
            </a:r>
          </a:p>
          <a:p>
            <a:endParaRPr lang="en-US" altLang="ja-JP" dirty="0"/>
          </a:p>
          <a:p>
            <a:r>
              <a:rPr lang="en-US" altLang="ja-JP" dirty="0" smtClean="0"/>
              <a:t>Discussion:</a:t>
            </a:r>
            <a:r>
              <a:rPr lang="ja-JP" altLang="en-US" dirty="0" smtClean="0"/>
              <a:t> </a:t>
            </a:r>
            <a:r>
              <a:rPr lang="en-US" altLang="ja-JP" dirty="0" smtClean="0"/>
              <a:t>Relational</a:t>
            </a:r>
            <a:r>
              <a:rPr lang="ja-JP" altLang="en-US" dirty="0" smtClean="0"/>
              <a:t> </a:t>
            </a:r>
            <a:r>
              <a:rPr lang="en-US" altLang="ja-JP" dirty="0" smtClean="0"/>
              <a:t>structure</a:t>
            </a:r>
            <a:r>
              <a:rPr lang="ja-JP" altLang="en-US" dirty="0" smtClean="0"/>
              <a:t> </a:t>
            </a:r>
            <a:r>
              <a:rPr lang="en-US" altLang="ja-JP" dirty="0" smtClean="0"/>
              <a:t>with</a:t>
            </a:r>
            <a:r>
              <a:rPr lang="ja-JP" altLang="en-US" dirty="0" smtClean="0"/>
              <a:t> </a:t>
            </a:r>
            <a:r>
              <a:rPr lang="en-US" altLang="ja-JP" dirty="0" smtClean="0"/>
              <a:t>chats</a:t>
            </a:r>
            <a:r>
              <a:rPr lang="ja-JP" altLang="en-US" dirty="0" smtClean="0"/>
              <a:t> </a:t>
            </a:r>
            <a:r>
              <a:rPr lang="en-US" altLang="ja-JP" dirty="0" smtClean="0"/>
              <a:t>and</a:t>
            </a:r>
            <a:r>
              <a:rPr lang="ja-JP" altLang="en-US" dirty="0" smtClean="0"/>
              <a:t> </a:t>
            </a:r>
            <a:r>
              <a:rPr lang="en-US" altLang="ja-JP" dirty="0" err="1" smtClean="0"/>
              <a:t>chat_rooms</a:t>
            </a:r>
            <a:r>
              <a:rPr lang="ja-JP" altLang="en-US" dirty="0" smtClean="0"/>
              <a:t> </a:t>
            </a:r>
            <a:r>
              <a:rPr lang="en-US" altLang="ja-JP" dirty="0" smtClean="0"/>
              <a:t>table</a:t>
            </a:r>
          </a:p>
          <a:p>
            <a:r>
              <a:rPr lang="en-US" altLang="ja-JP" dirty="0" smtClean="0"/>
              <a:t>		--&gt;</a:t>
            </a:r>
            <a:r>
              <a:rPr lang="ja-JP" altLang="en-US" dirty="0" smtClean="0"/>
              <a:t> </a:t>
            </a:r>
            <a:r>
              <a:rPr lang="en-US" altLang="ja-JP" dirty="0" err="1" smtClean="0"/>
              <a:t>hk_nyao</a:t>
            </a:r>
            <a:r>
              <a:rPr lang="ja-JP" altLang="en-US" dirty="0" smtClean="0"/>
              <a:t> 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67721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Current</a:t>
            </a:r>
            <a:r>
              <a:rPr lang="ja-JP" altLang="en-US" dirty="0" smtClean="0"/>
              <a:t> </a:t>
            </a:r>
            <a:r>
              <a:rPr lang="en-US" altLang="ja-JP" dirty="0" smtClean="0"/>
              <a:t>User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Now</a:t>
            </a:r>
            <a:r>
              <a:rPr kumimoji="1" lang="ja-JP" altLang="en-US" dirty="0" smtClean="0"/>
              <a:t> </a:t>
            </a:r>
            <a:r>
              <a:rPr kumimoji="1" lang="en-US" altLang="ja-JP" dirty="0" err="1" smtClean="0"/>
              <a:t>current_user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variable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is</a:t>
            </a:r>
            <a:r>
              <a:rPr kumimoji="1" lang="ja-JP" altLang="en-US" dirty="0" smtClean="0"/>
              <a:t> </a:t>
            </a:r>
            <a:r>
              <a:rPr lang="en-US" altLang="ja-JP" dirty="0" smtClean="0"/>
              <a:t>available.</a:t>
            </a:r>
          </a:p>
          <a:p>
            <a:endParaRPr kumimoji="1" lang="en-US" altLang="ja-JP" dirty="0" smtClean="0"/>
          </a:p>
          <a:p>
            <a:r>
              <a:rPr lang="en-US" altLang="ja-JP" dirty="0" smtClean="0"/>
              <a:t>Design Review: by </a:t>
            </a:r>
            <a:r>
              <a:rPr lang="en-US" altLang="ja-JP" dirty="0" err="1" smtClean="0"/>
              <a:t>BanFunDamn</a:t>
            </a:r>
            <a:endParaRPr lang="en-US" altLang="ja-JP" dirty="0" smtClean="0"/>
          </a:p>
          <a:p>
            <a:r>
              <a:rPr kumimoji="1" lang="en-US" altLang="ja-JP" dirty="0"/>
              <a:t>	</a:t>
            </a:r>
            <a:r>
              <a:rPr kumimoji="1" lang="en-US" altLang="ja-JP" dirty="0" smtClean="0"/>
              <a:t>about: What changed had been done.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7558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Chat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Rooms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Design</a:t>
            </a:r>
            <a:r>
              <a:rPr lang="ja-JP" altLang="en-US" dirty="0" smtClean="0"/>
              <a:t> </a:t>
            </a:r>
            <a:r>
              <a:rPr lang="en-US" altLang="ja-JP" dirty="0" smtClean="0"/>
              <a:t>Review:</a:t>
            </a:r>
            <a:r>
              <a:rPr lang="ja-JP" altLang="en-US" dirty="0" smtClean="0"/>
              <a:t> </a:t>
            </a:r>
            <a:r>
              <a:rPr lang="en-US" altLang="ja-JP" dirty="0" smtClean="0"/>
              <a:t>--&gt;</a:t>
            </a:r>
            <a:r>
              <a:rPr lang="ja-JP" altLang="en-US" dirty="0" smtClean="0"/>
              <a:t> </a:t>
            </a:r>
            <a:r>
              <a:rPr lang="en-US" altLang="ja-JP" dirty="0" err="1" smtClean="0"/>
              <a:t>sakuttozosan</a:t>
            </a:r>
            <a:endParaRPr lang="en-US" altLang="ja-JP" dirty="0" smtClean="0"/>
          </a:p>
          <a:p>
            <a:r>
              <a:rPr kumimoji="1" lang="en-US" altLang="ja-JP" dirty="0" smtClean="0"/>
              <a:t>	About: changes done, and</a:t>
            </a:r>
          </a:p>
          <a:p>
            <a:r>
              <a:rPr lang="en-US" altLang="ja-JP" dirty="0"/>
              <a:t>	</a:t>
            </a:r>
            <a:r>
              <a:rPr kumimoji="1" lang="en-US" altLang="ja-JP" dirty="0" smtClean="0"/>
              <a:t>Functional Links from the top screen</a:t>
            </a:r>
          </a:p>
          <a:p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3717032"/>
            <a:ext cx="3471149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63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Chat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Table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Design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Reconsideration on chat tables</a:t>
            </a:r>
          </a:p>
          <a:p>
            <a:r>
              <a:rPr lang="en-US" altLang="ja-JP" dirty="0"/>
              <a:t> </a:t>
            </a:r>
            <a:r>
              <a:rPr lang="en-US" altLang="ja-JP" dirty="0" smtClean="0"/>
              <a:t>--&gt; </a:t>
            </a:r>
            <a:r>
              <a:rPr lang="en-US" altLang="ja-JP" dirty="0" err="1" smtClean="0"/>
              <a:t>Tomofumi</a:t>
            </a:r>
            <a:r>
              <a:rPr lang="en-US" altLang="ja-JP" dirty="0" smtClean="0"/>
              <a:t>?</a:t>
            </a:r>
          </a:p>
          <a:p>
            <a:r>
              <a:rPr lang="en-US" altLang="ja-JP" dirty="0" smtClean="0"/>
              <a:t>About: Relational structure between chat rooms and drawings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45688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Entry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(Top)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View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Design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Any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Changes?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--&gt;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Yu-san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1534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Installation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and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Test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Run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review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Let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us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see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the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Changes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to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register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“Home”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page.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06703"/>
      </p:ext>
    </p:extLst>
  </p:cSld>
  <p:clrMapOvr>
    <a:masterClrMapping/>
  </p:clrMapOvr>
</p:sld>
</file>

<file path=ppt/theme/theme1.xml><?xml version="1.0" encoding="utf-8"?>
<a:theme xmlns:a="http://schemas.openxmlformats.org/drawingml/2006/main" name="WDAE-Slides">
  <a:themeElements>
    <a:clrScheme name="エグゼクティブ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ホワイト">
      <a:majorFont>
        <a:latin typeface="Garamond"/>
        <a:ea typeface="ＭＳ Ｐゴシック"/>
        <a:cs typeface="ＭＳ Ｐゴシック"/>
      </a:majorFont>
      <a:minorFont>
        <a:latin typeface="Verdana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ホワイ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ホワイ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ホワイ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ホワイ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ホワイ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ホワイ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ホワイ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ホワイ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WDAE-Slides.thmx</Template>
  <TotalTime>2048</TotalTime>
  <Words>145</Words>
  <Application>Microsoft Macintosh PowerPoint</Application>
  <PresentationFormat>画面に合わせる (4:3)</PresentationFormat>
  <Paragraphs>33</Paragraphs>
  <Slides>8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WDAE-Slides</vt:lpstr>
      <vt:lpstr>OBJECT ORIENTED WEB　PROGRAMMING USING RUBY</vt:lpstr>
      <vt:lpstr>Find latest slides from…</vt:lpstr>
      <vt:lpstr>Drawing Table Design</vt:lpstr>
      <vt:lpstr>Current User</vt:lpstr>
      <vt:lpstr>Chat Rooms</vt:lpstr>
      <vt:lpstr>Chat Table Design</vt:lpstr>
      <vt:lpstr>Entry (Top) View Design</vt:lpstr>
      <vt:lpstr>Installation and Test Run review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Ikuo Kobayashi</dc:creator>
  <cp:lastModifiedBy>Kobayashi Ikuo</cp:lastModifiedBy>
  <cp:revision>81</cp:revision>
  <cp:lastPrinted>2016-05-11T06:39:40Z</cp:lastPrinted>
  <dcterms:created xsi:type="dcterms:W3CDTF">2010-08-16T02:34:59Z</dcterms:created>
  <dcterms:modified xsi:type="dcterms:W3CDTF">2018-06-11T06:31:09Z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4</vt:r8>
  </property>
</Properties>
</file>