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CFAC-7981-42FB-BAA7-84A8D359DD68}" type="datetimeFigureOut">
              <a:rPr kumimoji="1" lang="ja-JP" altLang="en-US" smtClean="0"/>
              <a:t>2018/6/14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D908-A384-482E-A7DF-DB5298CDF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0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CFAC-7981-42FB-BAA7-84A8D359DD68}" type="datetimeFigureOut">
              <a:rPr kumimoji="1" lang="ja-JP" altLang="en-US" smtClean="0"/>
              <a:t>2018/6/14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D908-A384-482E-A7DF-DB5298CDF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79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CFAC-7981-42FB-BAA7-84A8D359DD68}" type="datetimeFigureOut">
              <a:rPr kumimoji="1" lang="ja-JP" altLang="en-US" smtClean="0"/>
              <a:t>2018/6/14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D908-A384-482E-A7DF-DB5298CDF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27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CFAC-7981-42FB-BAA7-84A8D359DD68}" type="datetimeFigureOut">
              <a:rPr kumimoji="1" lang="ja-JP" altLang="en-US" smtClean="0"/>
              <a:t>2018/6/14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D908-A384-482E-A7DF-DB5298CDF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08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CFAC-7981-42FB-BAA7-84A8D359DD68}" type="datetimeFigureOut">
              <a:rPr kumimoji="1" lang="ja-JP" altLang="en-US" smtClean="0"/>
              <a:t>2018/6/14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D908-A384-482E-A7DF-DB5298CDF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37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CFAC-7981-42FB-BAA7-84A8D359DD68}" type="datetimeFigureOut">
              <a:rPr kumimoji="1" lang="ja-JP" altLang="en-US" smtClean="0"/>
              <a:t>2018/6/14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D908-A384-482E-A7DF-DB5298CDF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50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CFAC-7981-42FB-BAA7-84A8D359DD68}" type="datetimeFigureOut">
              <a:rPr kumimoji="1" lang="ja-JP" altLang="en-US" smtClean="0"/>
              <a:t>2018/6/14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D908-A384-482E-A7DF-DB5298CDF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29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CFAC-7981-42FB-BAA7-84A8D359DD68}" type="datetimeFigureOut">
              <a:rPr kumimoji="1" lang="ja-JP" altLang="en-US" smtClean="0"/>
              <a:t>2018/6/14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D908-A384-482E-A7DF-DB5298CDF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38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CFAC-7981-42FB-BAA7-84A8D359DD68}" type="datetimeFigureOut">
              <a:rPr kumimoji="1" lang="ja-JP" altLang="en-US" smtClean="0"/>
              <a:t>2018/6/14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D908-A384-482E-A7DF-DB5298CDF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62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CFAC-7981-42FB-BAA7-84A8D359DD68}" type="datetimeFigureOut">
              <a:rPr kumimoji="1" lang="ja-JP" altLang="en-US" smtClean="0"/>
              <a:t>2018/6/14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D908-A384-482E-A7DF-DB5298CDF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39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CFAC-7981-42FB-BAA7-84A8D359DD68}" type="datetimeFigureOut">
              <a:rPr kumimoji="1" lang="ja-JP" altLang="en-US" smtClean="0"/>
              <a:t>2018/6/14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D908-A384-482E-A7DF-DB5298CDF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54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CFAC-7981-42FB-BAA7-84A8D359DD68}" type="datetimeFigureOut">
              <a:rPr kumimoji="1" lang="ja-JP" altLang="en-US" smtClean="0"/>
              <a:t>2018/6/14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6D908-A384-482E-A7DF-DB5298CDF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15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mtClean="0"/>
              <a:t>Make a chat Function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smtClean="0"/>
              <a:t>17</a:t>
            </a:r>
            <a:r>
              <a:rPr lang="en-US" altLang="ja-JP" smtClean="0"/>
              <a:t>T0003 </a:t>
            </a:r>
            <a:r>
              <a:rPr lang="ja-JP" altLang="en-US" smtClean="0"/>
              <a:t>網谷拓海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7283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Database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rooms</a:t>
            </a:r>
          </a:p>
          <a:p>
            <a:pPr lvl="1"/>
            <a:r>
              <a:rPr lang="en-US" altLang="ja-JP" smtClean="0"/>
              <a:t>id(int)</a:t>
            </a:r>
          </a:p>
          <a:p>
            <a:pPr lvl="1"/>
            <a:r>
              <a:rPr lang="en-US" altLang="ja-JP" smtClean="0"/>
              <a:t>name(varchar)</a:t>
            </a:r>
          </a:p>
          <a:p>
            <a:r>
              <a:rPr lang="en-US" altLang="ja-JP" smtClean="0"/>
              <a:t>room_member</a:t>
            </a:r>
          </a:p>
          <a:p>
            <a:pPr lvl="1"/>
            <a:r>
              <a:rPr lang="en-US" altLang="ja-JP" smtClean="0"/>
              <a:t>room_id(ind)</a:t>
            </a:r>
          </a:p>
          <a:p>
            <a:pPr lvl="1"/>
            <a:r>
              <a:rPr lang="en-US" altLang="ja-JP" smtClean="0"/>
              <a:t>user_id(int)</a:t>
            </a:r>
          </a:p>
          <a:p>
            <a:pPr lvl="1"/>
            <a:endParaRPr lang="en-US" altLang="ja-JP" smtClean="0"/>
          </a:p>
          <a:p>
            <a:pPr lvl="1"/>
            <a:endParaRPr kumimoji="1" lang="ja-JP" altLang="en-US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086948"/>
              </p:ext>
            </p:extLst>
          </p:nvPr>
        </p:nvGraphicFramePr>
        <p:xfrm>
          <a:off x="5540880" y="1261100"/>
          <a:ext cx="37287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4360">
                  <a:extLst>
                    <a:ext uri="{9D8B030D-6E8A-4147-A177-3AD203B41FA5}">
                      <a16:colId xmlns:a16="http://schemas.microsoft.com/office/drawing/2014/main" val="2543533789"/>
                    </a:ext>
                  </a:extLst>
                </a:gridCol>
                <a:gridCol w="1864360">
                  <a:extLst>
                    <a:ext uri="{9D8B030D-6E8A-4147-A177-3AD203B41FA5}">
                      <a16:colId xmlns:a16="http://schemas.microsoft.com/office/drawing/2014/main" val="205309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name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28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"talk"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877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"dog"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72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"cat"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23675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258412"/>
              </p:ext>
            </p:extLst>
          </p:nvPr>
        </p:nvGraphicFramePr>
        <p:xfrm>
          <a:off x="5540880" y="3319792"/>
          <a:ext cx="37287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4360">
                  <a:extLst>
                    <a:ext uri="{9D8B030D-6E8A-4147-A177-3AD203B41FA5}">
                      <a16:colId xmlns:a16="http://schemas.microsoft.com/office/drawing/2014/main" val="2543533789"/>
                    </a:ext>
                  </a:extLst>
                </a:gridCol>
                <a:gridCol w="1864360">
                  <a:extLst>
                    <a:ext uri="{9D8B030D-6E8A-4147-A177-3AD203B41FA5}">
                      <a16:colId xmlns:a16="http://schemas.microsoft.com/office/drawing/2014/main" val="205309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room_id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user_id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28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877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72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23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23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DataBase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9112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ja-JP" smtClean="0"/>
              <a:t>chats</a:t>
            </a:r>
            <a:endParaRPr kumimoji="1" lang="en-US" altLang="ja-JP" smtClean="0"/>
          </a:p>
          <a:p>
            <a:pPr lvl="1"/>
            <a:r>
              <a:rPr lang="en-US" altLang="ja-JP" smtClean="0"/>
              <a:t>id(Int)</a:t>
            </a:r>
          </a:p>
          <a:p>
            <a:pPr lvl="1"/>
            <a:r>
              <a:rPr lang="en-US" altLang="ja-JP" smtClean="0"/>
              <a:t>room_id(Int)</a:t>
            </a:r>
            <a:endParaRPr kumimoji="1" lang="en-US" altLang="ja-JP" smtClean="0"/>
          </a:p>
          <a:p>
            <a:pPr lvl="1"/>
            <a:r>
              <a:rPr lang="en-US" altLang="ja-JP" smtClean="0"/>
              <a:t>post (varchar)</a:t>
            </a:r>
          </a:p>
          <a:p>
            <a:pPr lvl="1"/>
            <a:r>
              <a:rPr lang="en-US" altLang="ja-JP" smtClean="0"/>
              <a:t>user_id(varchar)</a:t>
            </a:r>
          </a:p>
          <a:p>
            <a:pPr lvl="1"/>
            <a:r>
              <a:rPr lang="en-US" altLang="ja-JP"/>
              <a:t>p</a:t>
            </a:r>
            <a:r>
              <a:rPr lang="en-US" altLang="ja-JP" smtClean="0"/>
              <a:t>ost_time</a:t>
            </a:r>
          </a:p>
          <a:p>
            <a:r>
              <a:rPr lang="en-US" altLang="ja-JP" smtClean="0"/>
              <a:t>users</a:t>
            </a:r>
          </a:p>
          <a:p>
            <a:pPr lvl="1"/>
            <a:r>
              <a:rPr lang="en-US" altLang="ja-JP" smtClean="0"/>
              <a:t>id (Int)</a:t>
            </a:r>
          </a:p>
          <a:p>
            <a:pPr lvl="1"/>
            <a:r>
              <a:rPr lang="en-US" altLang="ja-JP"/>
              <a:t>u</a:t>
            </a:r>
            <a:r>
              <a:rPr lang="en-US" altLang="ja-JP" smtClean="0"/>
              <a:t>ser_name (varchar)</a:t>
            </a:r>
          </a:p>
          <a:p>
            <a:pPr lvl="1"/>
            <a:endParaRPr lang="en-US" altLang="ja-JP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920578"/>
              </p:ext>
            </p:extLst>
          </p:nvPr>
        </p:nvGraphicFramePr>
        <p:xfrm>
          <a:off x="1581063" y="4523493"/>
          <a:ext cx="9321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4360">
                  <a:extLst>
                    <a:ext uri="{9D8B030D-6E8A-4147-A177-3AD203B41FA5}">
                      <a16:colId xmlns:a16="http://schemas.microsoft.com/office/drawing/2014/main" val="2543533789"/>
                    </a:ext>
                  </a:extLst>
                </a:gridCol>
                <a:gridCol w="1864360">
                  <a:extLst>
                    <a:ext uri="{9D8B030D-6E8A-4147-A177-3AD203B41FA5}">
                      <a16:colId xmlns:a16="http://schemas.microsoft.com/office/drawing/2014/main" val="2053097697"/>
                    </a:ext>
                  </a:extLst>
                </a:gridCol>
                <a:gridCol w="1864360">
                  <a:extLst>
                    <a:ext uri="{9D8B030D-6E8A-4147-A177-3AD203B41FA5}">
                      <a16:colId xmlns:a16="http://schemas.microsoft.com/office/drawing/2014/main" val="1214499626"/>
                    </a:ext>
                  </a:extLst>
                </a:gridCol>
                <a:gridCol w="1864360">
                  <a:extLst>
                    <a:ext uri="{9D8B030D-6E8A-4147-A177-3AD203B41FA5}">
                      <a16:colId xmlns:a16="http://schemas.microsoft.com/office/drawing/2014/main" val="2000791764"/>
                    </a:ext>
                  </a:extLst>
                </a:gridCol>
                <a:gridCol w="1864360">
                  <a:extLst>
                    <a:ext uri="{9D8B030D-6E8A-4147-A177-3AD203B41FA5}">
                      <a16:colId xmlns:a16="http://schemas.microsoft.com/office/drawing/2014/main" val="40110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room_id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post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user_id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post_time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28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'Morning'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2018/3/4/12:32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877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'Hello'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2018/3/4/13:00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72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'Hi'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2018/5/2/14:21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23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'bye'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2018/5/4/14:33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25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33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146875" y="1604075"/>
            <a:ext cx="3200400" cy="3789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773332" y="1153987"/>
            <a:ext cx="9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smtClean="0"/>
              <a:t>room</a:t>
            </a:r>
            <a:endParaRPr kumimoji="1" lang="ja-JP" altLang="en-US" sz="2400" b="1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88507" y="2065740"/>
            <a:ext cx="129394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smtClean="0"/>
              <a:t>・</a:t>
            </a:r>
            <a:r>
              <a:rPr lang="en-US" altLang="ja-JP" sz="3200" smtClean="0"/>
              <a:t>talk</a:t>
            </a:r>
          </a:p>
          <a:p>
            <a:endParaRPr lang="en-US" altLang="ja-JP" sz="3200" smtClean="0"/>
          </a:p>
          <a:p>
            <a:r>
              <a:rPr kumimoji="1" lang="ja-JP" altLang="en-US" sz="3200" smtClean="0"/>
              <a:t>・</a:t>
            </a:r>
            <a:r>
              <a:rPr kumimoji="1" lang="en-US" altLang="ja-JP" sz="3200" smtClean="0"/>
              <a:t>dog</a:t>
            </a:r>
          </a:p>
          <a:p>
            <a:endParaRPr kumimoji="1" lang="en-US" altLang="ja-JP" sz="3200" smtClean="0"/>
          </a:p>
          <a:p>
            <a:r>
              <a:rPr lang="ja-JP" altLang="en-US" sz="3200" smtClean="0"/>
              <a:t>・</a:t>
            </a:r>
            <a:r>
              <a:rPr lang="en-US" altLang="ja-JP" sz="3200" smtClean="0"/>
              <a:t>cat</a:t>
            </a:r>
            <a:endParaRPr kumimoji="1" lang="ja-JP" altLang="en-US" sz="3200"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3394129" y="2324746"/>
            <a:ext cx="3680847" cy="229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7173132" y="1604075"/>
            <a:ext cx="4202623" cy="3789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89871" y="1209165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smtClean="0"/>
              <a:t>rooms</a:t>
            </a:r>
            <a:endParaRPr kumimoji="1" lang="ja-JP" altLang="en-US" sz="2400" b="1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391107" y="1630443"/>
            <a:ext cx="744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smtClean="0"/>
              <a:t>talk</a:t>
            </a:r>
            <a:endParaRPr kumimoji="1" lang="ja-JP" altLang="en-US" sz="2400" b="1"/>
          </a:p>
        </p:txBody>
      </p:sp>
      <p:sp>
        <p:nvSpPr>
          <p:cNvPr id="12" name="正方形/長方形 11"/>
          <p:cNvSpPr/>
          <p:nvPr/>
        </p:nvSpPr>
        <p:spPr>
          <a:xfrm>
            <a:off x="7316492" y="2138440"/>
            <a:ext cx="2913681" cy="418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Taro, Hanako, Bob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391107" y="2688956"/>
            <a:ext cx="12634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Taro</a:t>
            </a:r>
          </a:p>
          <a:p>
            <a:r>
              <a:rPr lang="en-US" altLang="ja-JP" smtClean="0"/>
              <a:t>   Hello</a:t>
            </a:r>
          </a:p>
          <a:p>
            <a:r>
              <a:rPr kumimoji="1" lang="en-US" altLang="ja-JP" smtClean="0"/>
              <a:t>Hanako</a:t>
            </a:r>
          </a:p>
          <a:p>
            <a:r>
              <a:rPr lang="en-US" altLang="ja-JP"/>
              <a:t> </a:t>
            </a:r>
            <a:r>
              <a:rPr lang="en-US" altLang="ja-JP" smtClean="0"/>
              <a:t>  Morning</a:t>
            </a:r>
          </a:p>
          <a:p>
            <a:r>
              <a:rPr kumimoji="1" lang="en-US" altLang="ja-JP" smtClean="0"/>
              <a:t>Bob</a:t>
            </a:r>
          </a:p>
          <a:p>
            <a:r>
              <a:rPr lang="en-US" altLang="ja-JP"/>
              <a:t> </a:t>
            </a:r>
            <a:r>
              <a:rPr lang="en-US" altLang="ja-JP" smtClean="0"/>
              <a:t>  Bye</a:t>
            </a:r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026228" y="2906593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2018/06/14/12:53</a:t>
            </a:r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026227" y="3490080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2018/06/14/12:57</a:t>
            </a:r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026227" y="4024445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2018/06/14/12:59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06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ChatRoom</a:t>
            </a:r>
            <a:r>
              <a:rPr lang="ja-JP" altLang="en-US" smtClean="0"/>
              <a:t> </a:t>
            </a:r>
            <a:r>
              <a:rPr lang="en-US" altLang="ja-JP" smtClean="0"/>
              <a:t>belongs_to : users</a:t>
            </a:r>
          </a:p>
          <a:p>
            <a:r>
              <a:rPr kumimoji="1" lang="en-US" altLang="ja-JP" smtClean="0"/>
              <a:t>User has_many: chat_rooms</a:t>
            </a:r>
          </a:p>
          <a:p>
            <a:endParaRPr lang="en-US" altLang="ja-JP"/>
          </a:p>
          <a:p>
            <a:endParaRPr kumimoji="1" lang="en-US" altLang="ja-JP" smtClean="0"/>
          </a:p>
          <a:p>
            <a:r>
              <a:rPr lang="en-US" altLang="ja-JP"/>
              <a:t>r</a:t>
            </a:r>
            <a:r>
              <a:rPr lang="en-US" altLang="ja-JP" smtClean="0"/>
              <a:t>ails generate scaffold</a:t>
            </a:r>
          </a:p>
          <a:p>
            <a:pPr lvl="1"/>
            <a:r>
              <a:rPr lang="en-US" altLang="ja-JP" smtClean="0"/>
              <a:t>name:string, comment:string, user_id:integer</a:t>
            </a:r>
          </a:p>
          <a:p>
            <a:pPr lvl="1"/>
            <a:endParaRPr kumimoji="1" lang="en-US" altLang="ja-JP"/>
          </a:p>
          <a:p>
            <a:pPr lvl="1"/>
            <a:r>
              <a:rPr lang="en-US" altLang="ja-JP" smtClean="0"/>
              <a:t>User</a:t>
            </a:r>
          </a:p>
          <a:p>
            <a:pPr lvl="1"/>
            <a:r>
              <a:rPr kumimoji="1" lang="en-US" altLang="ja-JP" smtClean="0"/>
              <a:t>email, name, introduction, image:binary</a:t>
            </a:r>
          </a:p>
          <a:p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39662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400833"/>
            <a:ext cx="10515600" cy="5776130"/>
          </a:xfrm>
        </p:spPr>
        <p:txBody>
          <a:bodyPr/>
          <a:lstStyle/>
          <a:p>
            <a:r>
              <a:rPr kumimoji="1" lang="en-US" altLang="ja-JP" smtClean="0"/>
              <a:t>rails generate scaffold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 smtClean="0"/>
              <a:t>Chat chat_room_id:integer, user_id, 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973729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150</Words>
  <Application>Microsoft Office PowerPoint</Application>
  <PresentationFormat>ワイド画面</PresentationFormat>
  <Paragraphs>89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Make a chat Function</vt:lpstr>
      <vt:lpstr>Database</vt:lpstr>
      <vt:lpstr>DataBase</vt:lpstr>
      <vt:lpstr>PowerPoint プレゼンテーション</vt:lpstr>
      <vt:lpstr>PowerPoint プレゼンテーション</vt:lpstr>
      <vt:lpstr>PowerPoint プレゼンテーション</vt:lpstr>
    </vt:vector>
  </TitlesOfParts>
  <Company>法政大学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a chat Function</dc:title>
  <dc:creator>情報科学部</dc:creator>
  <cp:lastModifiedBy>情報科学部</cp:lastModifiedBy>
  <cp:revision>37</cp:revision>
  <dcterms:created xsi:type="dcterms:W3CDTF">2018-05-31T04:38:32Z</dcterms:created>
  <dcterms:modified xsi:type="dcterms:W3CDTF">2018-06-14T03:54:21Z</dcterms:modified>
</cp:coreProperties>
</file>