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6DF"/>
    <a:srgbClr val="FF9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3"/>
    <p:restoredTop sz="91531"/>
  </p:normalViewPr>
  <p:slideViewPr>
    <p:cSldViewPr snapToGrid="0" snapToObjects="1">
      <p:cViewPr varScale="1">
        <p:scale>
          <a:sx n="62" d="100"/>
          <a:sy n="62" d="100"/>
        </p:scale>
        <p:origin x="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13FDB-FDE8-F443-8634-3E3F86DA0E5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0554A-1227-8543-AAD9-7EB5BCE0F0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1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I`m Shota Ikawa.</a:t>
            </a:r>
          </a:p>
          <a:p>
            <a:r>
              <a:rPr kumimoji="1" lang="en-US" altLang="ja-JP" dirty="0"/>
              <a:t>Today, I`d like to talk about Original web service.</a:t>
            </a:r>
          </a:p>
          <a:p>
            <a:r>
              <a:rPr kumimoji="1" lang="en-US" altLang="ja-JP" dirty="0"/>
              <a:t>The web service I propose is “Animelo”.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554A-1227-8543-AAD9-7EB5BCE0F0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34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9C0E4-B8FE-1249-BDFC-1999BE086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265D262-6D2A-C242-8528-1F029B83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2CDBE-94F7-9947-A0B3-0E151C40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873-5230-664B-86DB-E7E52B07EB37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4E229-9F3C-3A44-8B89-7818A8C3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F0251-122B-DB48-A0E6-86896570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BEB3C9E-CB49-C444-BDE7-AD2229E0A2E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0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C10FC-D3FD-4F45-8F39-292F90BD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9A3BEE-D617-0F44-92BD-1CB407190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550DB-06B4-B947-B704-44D60414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FD-210D-AA47-8A1C-7BDD056845F3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DCFBA-955A-0B46-A77E-0679714E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44ACB-46B1-2342-AD16-5ADC68F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6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73A10E-AAA0-3D4F-9785-31E5C9FFC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23D456-D782-6843-B630-0193073B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BC4C7-28F5-734D-8F47-F375157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3C02-2C1C-3E4D-B270-724A1AE689AF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AFDC4-4CA3-284B-A8C1-8A97EB09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08016-0842-D14F-97B1-5AF88D30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CC2A6-1ECB-F949-B33B-509CF697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A9638-2961-5D4C-8CB5-B7E1F3D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79708-3638-1D43-BC06-626700CF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6407-04B1-8C4E-A795-94F55C643B72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A8F2B2-40BA-1C4C-8A7F-096E4E44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9A1AA-A4DA-BA4C-A2E2-16F28E3E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8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D6288-37C1-F541-B0DD-30080029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E8F80D-291E-3C4F-A607-87088DB3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F11F8-06A1-2F4D-AEBD-2ED65DF0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A6E-D64C-A341-B67C-AF784389DF55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F8EF7-8529-CD44-9CA7-38CCE6A5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C300F-93EA-394F-8E42-230ED623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68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8AF99-2D0B-3345-9010-5DE893D9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574B-6661-B740-948F-E34F00006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9D750A-A426-3541-BAB4-635BF18F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EE2791-97D6-254B-A7EB-A34B20E6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D1EE-5CD2-8A49-B359-3C3E2C5EEB27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2CBC1B-1028-1947-AD6B-59110A23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D3938-4934-A748-B687-6FCBB0E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0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0BFBE-6457-E242-B2A3-2CBA9536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4D4A0C-7477-4540-90EE-160B2BF2C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C47090-F326-514D-AC2A-C5F85CB0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38EA94-7431-3549-BB7E-F74F94BBE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D941B6-C748-0A45-A116-14599C936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B906E2-648F-B44C-A4D4-9F1A9042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7793-A4E7-8746-862D-03AD3C56A28E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8D56BF-9943-4849-8AB5-E69240E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107BD8-DACB-994A-A937-7D2F7DAE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46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D56F8-509E-3346-BDFC-11044BE8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F65BD4-513C-1C43-832A-6F1B3585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B1FB-8CD4-504C-B0CB-3C2744634287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DF1F63-41ED-DA43-BAD6-95AB6BC7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88CAEF-6B78-644F-8625-E998A92A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FA80E5-4CEA-5B48-B9D8-D1E6768E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93BB-F322-6F4C-894F-F751CB1A42B2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723784-F60A-6244-8C84-05D88A04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EEDECA-78DC-9641-A1AC-A0FA36E1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55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FD7AC-9CB6-9841-8940-63A6E10D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003FF0-CBF9-D64B-961B-702EDBF0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AC7BC-D451-CD43-8782-83A423CD9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8FCA4-D723-8C41-82EB-A0ACE742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26A3-E016-534D-B247-3CE8DCA82D45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761D19-D6F3-F74D-9F38-8A8A0612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FAAFFD-DB45-4247-8226-E7FD90CA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6B29A-75D0-FF4E-832C-C65A1A9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3E1DF4-C8BB-4E41-8711-F9CBF1CF6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276018-7038-044D-B5C5-A9EC6993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E4230-2F72-4946-B61D-7C1108C2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9C96-C930-0145-A15F-45891226C603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1B3E9-21DF-2843-9338-66641645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1D782F-3A69-3D4B-AC90-708DE825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6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413474-0843-DE4B-914E-FE2840FF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51448D-1FBC-1443-80AE-E60D755D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CF593-CEAA-2846-8335-2F0938910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7AF5-5D5F-7B49-9821-041C9F76C667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4BD47-0C32-5B42-9BCE-14EB03FEC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FAFC2-2C42-074E-A2DB-114C626C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3C9E-CB49-C444-BDE7-AD2229E0A2E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232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A5EA7-D9F5-4C42-856C-7A6ADDBF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916" y="2425316"/>
            <a:ext cx="8626637" cy="1646302"/>
          </a:xfrm>
        </p:spPr>
        <p:txBody>
          <a:bodyPr>
            <a:normAutofit/>
          </a:bodyPr>
          <a:lstStyle/>
          <a:p>
            <a:r>
              <a:rPr lang="en-US" altLang="ja-JP" b="1" i="1" dirty="0">
                <a:ln w="0"/>
                <a:solidFill>
                  <a:srgbClr val="F166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br>
              <a:rPr lang="en-US" altLang="ja-JP" b="1" i="1" u="sng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166D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This is a test to see if I can upload sample pptx</a:t>
            </a:r>
            <a:endParaRPr kumimoji="1" lang="ja-JP" altLang="en-US" b="1" i="1">
              <a:latin typeface="Helvetica" pitchFamily="2" charset="0"/>
              <a:ea typeface="Osaka Regular-Mono" panose="020B06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4CE1FA-AFF3-E342-9A87-A49A6A8A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766" y="4432484"/>
            <a:ext cx="7766936" cy="1096899"/>
          </a:xfrm>
        </p:spPr>
        <p:txBody>
          <a:bodyPr/>
          <a:lstStyle/>
          <a:p>
            <a:pPr algn="ctr"/>
            <a:r>
              <a:rPr lang="ja-JP" altLang="en-US"/>
              <a:t>○○</a:t>
            </a:r>
            <a:r>
              <a:rPr kumimoji="1" lang="en-US" altLang="ja-JP" dirty="0"/>
              <a:t>K</a:t>
            </a:r>
            <a:r>
              <a:rPr kumimoji="1" lang="ja-JP" altLang="en-US"/>
              <a:t>○○○</a:t>
            </a:r>
            <a:r>
              <a:rPr lang="ja-JP" altLang="en-US"/>
              <a:t>○</a:t>
            </a:r>
            <a:endParaRPr kumimoji="1" lang="en-US" altLang="ja-JP" dirty="0"/>
          </a:p>
          <a:p>
            <a:pPr algn="ctr"/>
            <a:r>
              <a:rPr lang="en-US" altLang="ja-JP" dirty="0"/>
              <a:t>S.I (</a:t>
            </a:r>
            <a:r>
              <a:rPr lang="en-US" altLang="ja-JP" dirty="0" err="1"/>
              <a:t>hikky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0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41</Words>
  <Application>Microsoft Macintosh PowerPoint</Application>
  <PresentationFormat>ワイド画面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Osaka Regular-Mono</vt:lpstr>
      <vt:lpstr>游ゴシック</vt:lpstr>
      <vt:lpstr>游ゴシック Light</vt:lpstr>
      <vt:lpstr>Arial</vt:lpstr>
      <vt:lpstr>Courier New</vt:lpstr>
      <vt:lpstr>Helvetica</vt:lpstr>
      <vt:lpstr>Office テーマ</vt:lpstr>
      <vt:lpstr>Test  This is a test to see if I can upload sample pptx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Animelody </dc:title>
  <dc:creator>Microsoft Office ユーザー</dc:creator>
  <cp:lastModifiedBy>Microsoft Office ユーザー</cp:lastModifiedBy>
  <cp:revision>63</cp:revision>
  <dcterms:created xsi:type="dcterms:W3CDTF">2018-05-10T07:12:42Z</dcterms:created>
  <dcterms:modified xsi:type="dcterms:W3CDTF">2018-05-24T11:20:48Z</dcterms:modified>
</cp:coreProperties>
</file>