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sldIdLst>
    <p:sldId id="257" r:id="rId2"/>
    <p:sldId id="258" r:id="rId3"/>
    <p:sldId id="265" r:id="rId4"/>
    <p:sldId id="259" r:id="rId5"/>
    <p:sldId id="266" r:id="rId6"/>
    <p:sldId id="260" r:id="rId7"/>
    <p:sldId id="272" r:id="rId8"/>
    <p:sldId id="27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ava Sarkar" userId="9e5968c0200354d7" providerId="LiveId" clId="{09FAA111-A0C7-4F21-BAF4-B933B4094F1A}"/>
    <pc:docChg chg="custSel modSld modMainMaster">
      <pc:chgData name="Amitava Sarkar" userId="9e5968c0200354d7" providerId="LiveId" clId="{09FAA111-A0C7-4F21-BAF4-B933B4094F1A}" dt="2021-07-17T19:28:12.675" v="51" actId="14100"/>
      <pc:docMkLst>
        <pc:docMk/>
      </pc:docMkLst>
      <pc:sldChg chg="modSp mod">
        <pc:chgData name="Amitava Sarkar" userId="9e5968c0200354d7" providerId="LiveId" clId="{09FAA111-A0C7-4F21-BAF4-B933B4094F1A}" dt="2021-07-17T19:25:08.094" v="38" actId="207"/>
        <pc:sldMkLst>
          <pc:docMk/>
          <pc:sldMk cId="1004669787" sldId="257"/>
        </pc:sldMkLst>
        <pc:spChg chg="mod">
          <ac:chgData name="Amitava Sarkar" userId="9e5968c0200354d7" providerId="LiveId" clId="{09FAA111-A0C7-4F21-BAF4-B933B4094F1A}" dt="2021-07-17T19:23:40.063" v="35" actId="1076"/>
          <ac:spMkLst>
            <pc:docMk/>
            <pc:sldMk cId="1004669787" sldId="257"/>
            <ac:spMk id="2" creationId="{00000000-0000-0000-0000-000000000000}"/>
          </ac:spMkLst>
        </pc:spChg>
        <pc:spChg chg="mod">
          <ac:chgData name="Amitava Sarkar" userId="9e5968c0200354d7" providerId="LiveId" clId="{09FAA111-A0C7-4F21-BAF4-B933B4094F1A}" dt="2021-07-17T19:23:54.774" v="36" actId="1076"/>
          <ac:spMkLst>
            <pc:docMk/>
            <pc:sldMk cId="1004669787" sldId="257"/>
            <ac:spMk id="3" creationId="{00000000-0000-0000-0000-000000000000}"/>
          </ac:spMkLst>
        </pc:spChg>
        <pc:spChg chg="mod">
          <ac:chgData name="Amitava Sarkar" userId="9e5968c0200354d7" providerId="LiveId" clId="{09FAA111-A0C7-4F21-BAF4-B933B4094F1A}" dt="2021-07-17T19:25:08.094" v="38" actId="207"/>
          <ac:spMkLst>
            <pc:docMk/>
            <pc:sldMk cId="1004669787" sldId="257"/>
            <ac:spMk id="4" creationId="{00000000-0000-0000-0000-000000000000}"/>
          </ac:spMkLst>
        </pc:spChg>
      </pc:sldChg>
      <pc:sldChg chg="modSp">
        <pc:chgData name="Amitava Sarkar" userId="9e5968c0200354d7" providerId="LiveId" clId="{09FAA111-A0C7-4F21-BAF4-B933B4094F1A}" dt="2021-07-17T19:23:07.092" v="31"/>
        <pc:sldMkLst>
          <pc:docMk/>
          <pc:sldMk cId="1016672175" sldId="258"/>
        </pc:sldMkLst>
        <pc:spChg chg="mod">
          <ac:chgData name="Amitava Sarkar" userId="9e5968c0200354d7" providerId="LiveId" clId="{09FAA111-A0C7-4F21-BAF4-B933B4094F1A}" dt="2021-07-17T19:23:07.092" v="31"/>
          <ac:spMkLst>
            <pc:docMk/>
            <pc:sldMk cId="1016672175" sldId="258"/>
            <ac:spMk id="2" creationId="{00000000-0000-0000-0000-000000000000}"/>
          </ac:spMkLst>
        </pc:spChg>
        <pc:spChg chg="mod">
          <ac:chgData name="Amitava Sarkar" userId="9e5968c0200354d7" providerId="LiveId" clId="{09FAA111-A0C7-4F21-BAF4-B933B4094F1A}" dt="2021-07-17T19:23:07.092" v="31"/>
          <ac:spMkLst>
            <pc:docMk/>
            <pc:sldMk cId="1016672175" sldId="258"/>
            <ac:spMk id="3" creationId="{00000000-0000-0000-0000-000000000000}"/>
          </ac:spMkLst>
        </pc:spChg>
      </pc:sldChg>
      <pc:sldChg chg="modSp mod">
        <pc:chgData name="Amitava Sarkar" userId="9e5968c0200354d7" providerId="LiveId" clId="{09FAA111-A0C7-4F21-BAF4-B933B4094F1A}" dt="2021-07-17T19:26:09.162" v="41" actId="1076"/>
        <pc:sldMkLst>
          <pc:docMk/>
          <pc:sldMk cId="1283284345" sldId="259"/>
        </pc:sldMkLst>
        <pc:spChg chg="mod">
          <ac:chgData name="Amitava Sarkar" userId="9e5968c0200354d7" providerId="LiveId" clId="{09FAA111-A0C7-4F21-BAF4-B933B4094F1A}" dt="2021-07-17T19:26:09.162" v="41" actId="1076"/>
          <ac:spMkLst>
            <pc:docMk/>
            <pc:sldMk cId="1283284345" sldId="259"/>
            <ac:spMk id="3" creationId="{00000000-0000-0000-0000-000000000000}"/>
          </ac:spMkLst>
        </pc:spChg>
      </pc:sldChg>
      <pc:sldChg chg="modSp mod">
        <pc:chgData name="Amitava Sarkar" userId="9e5968c0200354d7" providerId="LiveId" clId="{09FAA111-A0C7-4F21-BAF4-B933B4094F1A}" dt="2021-07-17T19:26:56.014" v="45" actId="1076"/>
        <pc:sldMkLst>
          <pc:docMk/>
          <pc:sldMk cId="2710392092" sldId="260"/>
        </pc:sldMkLst>
        <pc:spChg chg="mod">
          <ac:chgData name="Amitava Sarkar" userId="9e5968c0200354d7" providerId="LiveId" clId="{09FAA111-A0C7-4F21-BAF4-B933B4094F1A}" dt="2021-07-17T19:26:56.014" v="45" actId="1076"/>
          <ac:spMkLst>
            <pc:docMk/>
            <pc:sldMk cId="2710392092" sldId="260"/>
            <ac:spMk id="3" creationId="{00000000-0000-0000-0000-000000000000}"/>
          </ac:spMkLst>
        </pc:spChg>
      </pc:sldChg>
      <pc:sldChg chg="modSp mod">
        <pc:chgData name="Amitava Sarkar" userId="9e5968c0200354d7" providerId="LiveId" clId="{09FAA111-A0C7-4F21-BAF4-B933B4094F1A}" dt="2021-07-17T19:27:52.058" v="50" actId="1076"/>
        <pc:sldMkLst>
          <pc:docMk/>
          <pc:sldMk cId="461800408" sldId="264"/>
        </pc:sldMkLst>
        <pc:spChg chg="mod">
          <ac:chgData name="Amitava Sarkar" userId="9e5968c0200354d7" providerId="LiveId" clId="{09FAA111-A0C7-4F21-BAF4-B933B4094F1A}" dt="2021-07-17T19:27:52.058" v="50" actId="1076"/>
          <ac:spMkLst>
            <pc:docMk/>
            <pc:sldMk cId="461800408" sldId="264"/>
            <ac:spMk id="2" creationId="{00000000-0000-0000-0000-000000000000}"/>
          </ac:spMkLst>
        </pc:spChg>
      </pc:sldChg>
      <pc:sldChg chg="modSp mod">
        <pc:chgData name="Amitava Sarkar" userId="9e5968c0200354d7" providerId="LiveId" clId="{09FAA111-A0C7-4F21-BAF4-B933B4094F1A}" dt="2021-07-17T19:25:55.223" v="40" actId="1076"/>
        <pc:sldMkLst>
          <pc:docMk/>
          <pc:sldMk cId="3441339279" sldId="265"/>
        </pc:sldMkLst>
        <pc:spChg chg="mod">
          <ac:chgData name="Amitava Sarkar" userId="9e5968c0200354d7" providerId="LiveId" clId="{09FAA111-A0C7-4F21-BAF4-B933B4094F1A}" dt="2021-07-17T19:25:34.320" v="39" actId="1076"/>
          <ac:spMkLst>
            <pc:docMk/>
            <pc:sldMk cId="3441339279" sldId="265"/>
            <ac:spMk id="2" creationId="{00000000-0000-0000-0000-000000000000}"/>
          </ac:spMkLst>
        </pc:spChg>
        <pc:spChg chg="mod">
          <ac:chgData name="Amitava Sarkar" userId="9e5968c0200354d7" providerId="LiveId" clId="{09FAA111-A0C7-4F21-BAF4-B933B4094F1A}" dt="2021-07-17T19:25:55.223" v="40" actId="1076"/>
          <ac:spMkLst>
            <pc:docMk/>
            <pc:sldMk cId="3441339279" sldId="265"/>
            <ac:spMk id="3" creationId="{00000000-0000-0000-0000-000000000000}"/>
          </ac:spMkLst>
        </pc:spChg>
      </pc:sldChg>
      <pc:sldChg chg="modSp mod">
        <pc:chgData name="Amitava Sarkar" userId="9e5968c0200354d7" providerId="LiveId" clId="{09FAA111-A0C7-4F21-BAF4-B933B4094F1A}" dt="2021-07-17T19:26:21.087" v="42" actId="1076"/>
        <pc:sldMkLst>
          <pc:docMk/>
          <pc:sldMk cId="53516043" sldId="266"/>
        </pc:sldMkLst>
        <pc:spChg chg="mod">
          <ac:chgData name="Amitava Sarkar" userId="9e5968c0200354d7" providerId="LiveId" clId="{09FAA111-A0C7-4F21-BAF4-B933B4094F1A}" dt="2021-07-17T19:23:07.092" v="31"/>
          <ac:spMkLst>
            <pc:docMk/>
            <pc:sldMk cId="53516043" sldId="266"/>
            <ac:spMk id="2" creationId="{00000000-0000-0000-0000-000000000000}"/>
          </ac:spMkLst>
        </pc:spChg>
        <pc:spChg chg="mod">
          <ac:chgData name="Amitava Sarkar" userId="9e5968c0200354d7" providerId="LiveId" clId="{09FAA111-A0C7-4F21-BAF4-B933B4094F1A}" dt="2021-07-17T19:26:21.087" v="42" actId="1076"/>
          <ac:spMkLst>
            <pc:docMk/>
            <pc:sldMk cId="53516043" sldId="266"/>
            <ac:spMk id="3" creationId="{00000000-0000-0000-0000-000000000000}"/>
          </ac:spMkLst>
        </pc:spChg>
      </pc:sldChg>
      <pc:sldChg chg="modSp mod">
        <pc:chgData name="Amitava Sarkar" userId="9e5968c0200354d7" providerId="LiveId" clId="{09FAA111-A0C7-4F21-BAF4-B933B4094F1A}" dt="2021-07-17T19:28:12.675" v="51" actId="14100"/>
        <pc:sldMkLst>
          <pc:docMk/>
          <pc:sldMk cId="764479542" sldId="272"/>
        </pc:sldMkLst>
        <pc:spChg chg="mod">
          <ac:chgData name="Amitava Sarkar" userId="9e5968c0200354d7" providerId="LiveId" clId="{09FAA111-A0C7-4F21-BAF4-B933B4094F1A}" dt="2021-07-17T19:28:12.675" v="51" actId="14100"/>
          <ac:spMkLst>
            <pc:docMk/>
            <pc:sldMk cId="764479542" sldId="272"/>
            <ac:spMk id="3" creationId="{00000000-0000-0000-0000-000000000000}"/>
          </ac:spMkLst>
        </pc:spChg>
      </pc:sldChg>
      <pc:sldChg chg="modSp mod">
        <pc:chgData name="Amitava Sarkar" userId="9e5968c0200354d7" providerId="LiveId" clId="{09FAA111-A0C7-4F21-BAF4-B933B4094F1A}" dt="2021-07-17T19:27:35.217" v="49" actId="14100"/>
        <pc:sldMkLst>
          <pc:docMk/>
          <pc:sldMk cId="2283793550" sldId="273"/>
        </pc:sldMkLst>
        <pc:picChg chg="mod">
          <ac:chgData name="Amitava Sarkar" userId="9e5968c0200354d7" providerId="LiveId" clId="{09FAA111-A0C7-4F21-BAF4-B933B4094F1A}" dt="2021-07-17T19:27:35.217" v="49" actId="14100"/>
          <ac:picMkLst>
            <pc:docMk/>
            <pc:sldMk cId="2283793550" sldId="273"/>
            <ac:picMk id="5" creationId="{00000000-0000-0000-0000-000000000000}"/>
          </ac:picMkLst>
        </pc:picChg>
      </pc:sldChg>
      <pc:sldMasterChg chg="setBg">
        <pc:chgData name="Amitava Sarkar" userId="9e5968c0200354d7" providerId="LiveId" clId="{09FAA111-A0C7-4F21-BAF4-B933B4094F1A}" dt="2021-07-17T19:23:30.466" v="34"/>
        <pc:sldMasterMkLst>
          <pc:docMk/>
          <pc:sldMasterMk cId="2111778013" sldId="2147484308"/>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133004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68299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148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1664089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3590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533795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1072129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41154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155137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204E7-D5AA-4C2C-BABC-687EAE3E41DC}" type="datetimeFigureOut">
              <a:rPr lang="en-IN" smtClean="0"/>
              <a:t>18-07-2021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229744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204E7-D5AA-4C2C-BABC-687EAE3E41DC}"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405274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C204E7-D5AA-4C2C-BABC-687EAE3E41DC}" type="datetimeFigureOut">
              <a:rPr lang="en-IN" smtClean="0"/>
              <a:t>18-07-2021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143308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C204E7-D5AA-4C2C-BABC-687EAE3E41DC}" type="datetimeFigureOut">
              <a:rPr lang="en-IN" smtClean="0"/>
              <a:t>18-07-2021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278111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204E7-D5AA-4C2C-BABC-687EAE3E41DC}" type="datetimeFigureOut">
              <a:rPr lang="en-IN" smtClean="0"/>
              <a:t>18-07-2021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82916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C204E7-D5AA-4C2C-BABC-687EAE3E41DC}"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404698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204E7-D5AA-4C2C-BABC-687EAE3E41DC}" type="datetimeFigureOut">
              <a:rPr lang="en-IN" smtClean="0"/>
              <a:t>18-07-2021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D66A-84EE-4C55-93AA-EB0E9528006B}" type="slidenum">
              <a:rPr lang="en-IN" smtClean="0"/>
              <a:t>‹#›</a:t>
            </a:fld>
            <a:endParaRPr lang="en-IN"/>
          </a:p>
        </p:txBody>
      </p:sp>
    </p:spTree>
    <p:extLst>
      <p:ext uri="{BB962C8B-B14F-4D97-AF65-F5344CB8AC3E}">
        <p14:creationId xmlns:p14="http://schemas.microsoft.com/office/powerpoint/2010/main" val="242448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C204E7-D5AA-4C2C-BABC-687EAE3E41DC}" type="datetimeFigureOut">
              <a:rPr lang="en-IN" smtClean="0"/>
              <a:t>18-07-2021</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90DD66A-84EE-4C55-93AA-EB0E9528006B}" type="slidenum">
              <a:rPr lang="en-IN" smtClean="0"/>
              <a:t>‹#›</a:t>
            </a:fld>
            <a:endParaRPr lang="en-IN"/>
          </a:p>
        </p:txBody>
      </p:sp>
    </p:spTree>
    <p:extLst>
      <p:ext uri="{BB962C8B-B14F-4D97-AF65-F5344CB8AC3E}">
        <p14:creationId xmlns:p14="http://schemas.microsoft.com/office/powerpoint/2010/main" val="2111778013"/>
      </p:ext>
    </p:extLst>
  </p:cSld>
  <p:clrMap bg1="dk1" tx1="lt1" bg2="dk2" tx2="lt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772816"/>
            <a:ext cx="4392488" cy="2448272"/>
          </a:xfrm>
          <a:ln w="76200"/>
        </p:spPr>
        <p:style>
          <a:lnRef idx="2">
            <a:schemeClr val="dk1"/>
          </a:lnRef>
          <a:fillRef idx="1">
            <a:schemeClr val="lt1"/>
          </a:fillRef>
          <a:effectRef idx="0">
            <a:schemeClr val="dk1"/>
          </a:effectRef>
          <a:fontRef idx="minor">
            <a:schemeClr val="dk1"/>
          </a:fontRef>
        </p:style>
        <p:txBody>
          <a:bodyPr>
            <a:normAutofit/>
          </a:bodyPr>
          <a:lstStyle/>
          <a:p>
            <a:r>
              <a:rPr lang="en-IN" sz="4400" dirty="0">
                <a:latin typeface="Footlight MT Light" panose="0204060206030A020304" pitchFamily="18" charset="0"/>
              </a:rPr>
              <a:t>MALIGNANT COMMENTS CLASSIFICATION</a:t>
            </a:r>
          </a:p>
        </p:txBody>
      </p:sp>
      <p:sp>
        <p:nvSpPr>
          <p:cNvPr id="3" name="Subtitle 2"/>
          <p:cNvSpPr>
            <a:spLocks noGrp="1"/>
          </p:cNvSpPr>
          <p:nvPr>
            <p:ph type="subTitle" idx="1"/>
          </p:nvPr>
        </p:nvSpPr>
        <p:spPr>
          <a:xfrm>
            <a:off x="4427984" y="5445224"/>
            <a:ext cx="2448272" cy="1008112"/>
          </a:xfrm>
          <a:solidFill>
            <a:schemeClr val="accent6">
              <a:lumMod val="75000"/>
            </a:schemeClr>
          </a:solidFill>
        </p:spPr>
        <p:txBody>
          <a:bodyPr>
            <a:noAutofit/>
          </a:bodyPr>
          <a:lstStyle/>
          <a:p>
            <a:r>
              <a:rPr lang="en-US" sz="2400" b="1" dirty="0">
                <a:solidFill>
                  <a:schemeClr val="accent2">
                    <a:lumMod val="60000"/>
                    <a:lumOff val="40000"/>
                  </a:schemeClr>
                </a:solidFill>
                <a:latin typeface="Footlight MT Light" panose="0204060206030A020304" pitchFamily="18" charset="0"/>
                <a:ea typeface="Verdana" panose="020B0604030504040204" pitchFamily="34" charset="0"/>
              </a:rPr>
              <a:t>Submitted by:</a:t>
            </a:r>
          </a:p>
          <a:p>
            <a:r>
              <a:rPr lang="en-US" sz="2400" b="1" dirty="0">
                <a:solidFill>
                  <a:schemeClr val="accent2">
                    <a:lumMod val="60000"/>
                    <a:lumOff val="40000"/>
                  </a:schemeClr>
                </a:solidFill>
                <a:latin typeface="Footlight MT Light" panose="0204060206030A020304" pitchFamily="18" charset="0"/>
                <a:ea typeface="Verdana" panose="020B0604030504040204" pitchFamily="34" charset="0"/>
              </a:rPr>
              <a:t>Amitava Sarkar</a:t>
            </a:r>
          </a:p>
        </p:txBody>
      </p:sp>
      <p:sp>
        <p:nvSpPr>
          <p:cNvPr id="4" name="TextBox 3"/>
          <p:cNvSpPr txBox="1"/>
          <p:nvPr/>
        </p:nvSpPr>
        <p:spPr>
          <a:xfrm>
            <a:off x="1043608" y="548680"/>
            <a:ext cx="6552728" cy="646331"/>
          </a:xfrm>
          <a:prstGeom prst="rect">
            <a:avLst/>
          </a:prstGeom>
          <a:noFill/>
        </p:spPr>
        <p:txBody>
          <a:bodyPr wrap="square" rtlCol="0">
            <a:spAutoFit/>
          </a:bodyPr>
          <a:lstStyle/>
          <a:p>
            <a:pPr algn="ctr"/>
            <a:r>
              <a:rPr lang="en-US" sz="3600" u="sng" dirty="0">
                <a:solidFill>
                  <a:srgbClr val="92D050"/>
                </a:solidFill>
                <a:latin typeface="Algerian" panose="04020705040A02060702" pitchFamily="82" charset="0"/>
              </a:rPr>
              <a:t>FlipRobo</a:t>
            </a:r>
            <a:r>
              <a:rPr lang="en-US" u="sng" dirty="0">
                <a:solidFill>
                  <a:srgbClr val="92D050"/>
                </a:solidFill>
                <a:latin typeface="Algerian" panose="04020705040A02060702" pitchFamily="82" charset="0"/>
              </a:rPr>
              <a:t> </a:t>
            </a:r>
            <a:r>
              <a:rPr lang="en-US" sz="3600" u="sng" dirty="0">
                <a:solidFill>
                  <a:srgbClr val="92D050"/>
                </a:solidFill>
                <a:latin typeface="Algerian" panose="04020705040A02060702" pitchFamily="82" charset="0"/>
              </a:rPr>
              <a:t>Project</a:t>
            </a:r>
            <a:endParaRPr lang="en-IN" u="sng" dirty="0">
              <a:solidFill>
                <a:srgbClr val="92D050"/>
              </a:solidFill>
              <a:latin typeface="Algerian" panose="04020705040A02060702" pitchFamily="82" charset="0"/>
            </a:endParaRPr>
          </a:p>
        </p:txBody>
      </p:sp>
    </p:spTree>
    <p:extLst>
      <p:ext uri="{BB962C8B-B14F-4D97-AF65-F5344CB8AC3E}">
        <p14:creationId xmlns:p14="http://schemas.microsoft.com/office/powerpoint/2010/main" val="100466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Footlight MT Light" panose="0204060206030A020304" pitchFamily="18" charset="0"/>
              </a:rPr>
              <a:t>Project Details</a:t>
            </a:r>
          </a:p>
        </p:txBody>
      </p:sp>
      <p:sp>
        <p:nvSpPr>
          <p:cNvPr id="3" name="Content Placeholder 2"/>
          <p:cNvSpPr>
            <a:spLocks noGrp="1"/>
          </p:cNvSpPr>
          <p:nvPr>
            <p:ph idx="1"/>
          </p:nvPr>
        </p:nvSpPr>
        <p:spPr/>
        <p:txBody>
          <a:bodyPr>
            <a:normAutofit/>
          </a:bodyPr>
          <a:lstStyle/>
          <a:p>
            <a:pPr algn="just">
              <a:buFont typeface="Courier New" panose="02070309020205020404" pitchFamily="49" charset="0"/>
              <a:buChar char="o"/>
            </a:pPr>
            <a:r>
              <a:rPr lang="en-US" dirty="0">
                <a:latin typeface="Footlight MT Light" panose="0204060206030A020304" pitchFamily="18" charset="0"/>
              </a:rPr>
              <a:t>Project Source : Flip </a:t>
            </a:r>
            <a:r>
              <a:rPr lang="en-US" dirty="0" err="1">
                <a:latin typeface="Footlight MT Light" panose="0204060206030A020304" pitchFamily="18" charset="0"/>
              </a:rPr>
              <a:t>Robo</a:t>
            </a:r>
            <a:r>
              <a:rPr lang="en-US" dirty="0">
                <a:latin typeface="Footlight MT Light" panose="0204060206030A020304" pitchFamily="18" charset="0"/>
              </a:rPr>
              <a:t> Technologies</a:t>
            </a:r>
          </a:p>
          <a:p>
            <a:pPr algn="just">
              <a:buFont typeface="Courier New" panose="02070309020205020404" pitchFamily="49" charset="0"/>
              <a:buChar char="o"/>
            </a:pPr>
            <a:r>
              <a:rPr lang="en-US" dirty="0">
                <a:latin typeface="Footlight MT Light" panose="0204060206030A020304" pitchFamily="18" charset="0"/>
              </a:rPr>
              <a:t>Mentor : Nitin Mishra</a:t>
            </a:r>
          </a:p>
          <a:p>
            <a:pPr algn="just">
              <a:buFont typeface="Courier New" panose="02070309020205020404" pitchFamily="49" charset="0"/>
              <a:buChar char="o"/>
            </a:pPr>
            <a:r>
              <a:rPr lang="en-US" dirty="0">
                <a:latin typeface="Footlight MT Light" panose="0204060206030A020304" pitchFamily="18" charset="0"/>
              </a:rPr>
              <a:t>Guidelines Source : </a:t>
            </a:r>
            <a:r>
              <a:rPr lang="en-US" dirty="0" err="1">
                <a:solidFill>
                  <a:schemeClr val="tx1"/>
                </a:solidFill>
                <a:latin typeface="Footlight MT Light" panose="0204060206030A020304" pitchFamily="18" charset="0"/>
                <a:cs typeface="Times New Roman" panose="02020603050405020304" pitchFamily="18" charset="0"/>
              </a:rPr>
              <a:t>Youtube</a:t>
            </a:r>
            <a:r>
              <a:rPr lang="en-US" dirty="0">
                <a:solidFill>
                  <a:schemeClr val="tx1"/>
                </a:solidFill>
                <a:latin typeface="Footlight MT Light" panose="0204060206030A020304" pitchFamily="18" charset="0"/>
                <a:cs typeface="Times New Roman" panose="02020603050405020304" pitchFamily="18" charset="0"/>
              </a:rPr>
              <a:t>, </a:t>
            </a:r>
            <a:r>
              <a:rPr lang="en-US" dirty="0" err="1">
                <a:solidFill>
                  <a:schemeClr val="tx1"/>
                </a:solidFill>
                <a:latin typeface="Footlight MT Light" panose="0204060206030A020304" pitchFamily="18" charset="0"/>
                <a:cs typeface="Times New Roman" panose="02020603050405020304" pitchFamily="18" charset="0"/>
              </a:rPr>
              <a:t>Medium,Kaggle</a:t>
            </a:r>
            <a:endParaRPr lang="en-US" dirty="0">
              <a:latin typeface="Footlight MT Light" panose="0204060206030A020304" pitchFamily="18" charset="0"/>
            </a:endParaRPr>
          </a:p>
          <a:p>
            <a:pPr algn="just">
              <a:buFont typeface="Courier New" panose="02070309020205020404" pitchFamily="49" charset="0"/>
              <a:buChar char="o"/>
            </a:pPr>
            <a:r>
              <a:rPr lang="en-US" dirty="0">
                <a:latin typeface="Footlight MT Light" panose="0204060206030A020304" pitchFamily="18" charset="0"/>
              </a:rPr>
              <a:t>Platforms : </a:t>
            </a:r>
            <a:r>
              <a:rPr lang="en-US" dirty="0" err="1">
                <a:latin typeface="Footlight MT Light" panose="0204060206030A020304" pitchFamily="18" charset="0"/>
              </a:rPr>
              <a:t>Jupyter</a:t>
            </a:r>
            <a:r>
              <a:rPr lang="en-US" dirty="0">
                <a:latin typeface="Footlight MT Light" panose="0204060206030A020304" pitchFamily="18" charset="0"/>
              </a:rPr>
              <a:t> Notebook</a:t>
            </a:r>
          </a:p>
          <a:p>
            <a:pPr algn="just">
              <a:buFont typeface="Courier New" panose="02070309020205020404" pitchFamily="49" charset="0"/>
              <a:buChar char="o"/>
            </a:pPr>
            <a:r>
              <a:rPr lang="en-US" dirty="0">
                <a:latin typeface="Footlight MT Light" panose="0204060206030A020304" pitchFamily="18" charset="0"/>
              </a:rPr>
              <a:t>Libraries :NLTK, Pandas, </a:t>
            </a:r>
            <a:r>
              <a:rPr lang="en-US" dirty="0" err="1">
                <a:latin typeface="Footlight MT Light" panose="0204060206030A020304" pitchFamily="18" charset="0"/>
              </a:rPr>
              <a:t>Matplotlib</a:t>
            </a:r>
            <a:r>
              <a:rPr lang="en-US" dirty="0">
                <a:latin typeface="Footlight MT Light" panose="0204060206030A020304" pitchFamily="18" charset="0"/>
              </a:rPr>
              <a:t>, </a:t>
            </a:r>
            <a:r>
              <a:rPr lang="en-US" dirty="0" err="1">
                <a:latin typeface="Footlight MT Light" panose="0204060206030A020304" pitchFamily="18" charset="0"/>
              </a:rPr>
              <a:t>Seaborn</a:t>
            </a:r>
            <a:r>
              <a:rPr lang="en-US" dirty="0">
                <a:latin typeface="Footlight MT Light" panose="0204060206030A020304" pitchFamily="18" charset="0"/>
              </a:rPr>
              <a:t>, </a:t>
            </a:r>
            <a:r>
              <a:rPr lang="en-US" dirty="0" err="1">
                <a:latin typeface="Footlight MT Light" panose="0204060206030A020304" pitchFamily="18" charset="0"/>
              </a:rPr>
              <a:t>Sklearn</a:t>
            </a:r>
            <a:endParaRPr lang="en-IN" dirty="0">
              <a:latin typeface="Footlight MT Light" panose="0204060206030A020304" pitchFamily="18" charset="0"/>
            </a:endParaRP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101667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332656"/>
            <a:ext cx="7024744" cy="864096"/>
          </a:xfrm>
        </p:spPr>
        <p:txBody>
          <a:bodyPr>
            <a:normAutofit/>
          </a:bodyPr>
          <a:lstStyle/>
          <a:p>
            <a:r>
              <a:rPr lang="en-US" sz="4000" dirty="0">
                <a:latin typeface="Footlight MT Light" panose="0204060206030A020304" pitchFamily="18" charset="0"/>
              </a:rPr>
              <a:t>Malignant comment Project </a:t>
            </a:r>
            <a:endParaRPr lang="en-IN" sz="4000" dirty="0">
              <a:latin typeface="Footlight MT Light" panose="0204060206030A020304" pitchFamily="18" charset="0"/>
            </a:endParaRPr>
          </a:p>
        </p:txBody>
      </p:sp>
      <p:sp>
        <p:nvSpPr>
          <p:cNvPr id="3" name="Content Placeholder 2"/>
          <p:cNvSpPr>
            <a:spLocks noGrp="1"/>
          </p:cNvSpPr>
          <p:nvPr>
            <p:ph idx="1"/>
          </p:nvPr>
        </p:nvSpPr>
        <p:spPr>
          <a:xfrm>
            <a:off x="323528" y="1196752"/>
            <a:ext cx="7200800" cy="4968552"/>
          </a:xfrm>
        </p:spPr>
        <p:txBody>
          <a:bodyPr>
            <a:normAutofit fontScale="85000" lnSpcReduction="10000"/>
          </a:bodyPr>
          <a:lstStyle/>
          <a:p>
            <a:pPr marL="0" indent="0">
              <a:buNone/>
            </a:pPr>
            <a:r>
              <a:rPr lang="en-US" sz="3800" b="1" dirty="0">
                <a:latin typeface="Footlight MT Light" panose="0204060206030A020304" pitchFamily="18" charset="0"/>
              </a:rPr>
              <a:t>Problem statement:</a:t>
            </a:r>
            <a:endParaRPr lang="en-IN" sz="3800" b="1" dirty="0">
              <a:latin typeface="Footlight MT Light" panose="0204060206030A020304" pitchFamily="18" charset="0"/>
            </a:endParaRPr>
          </a:p>
          <a:p>
            <a:pPr>
              <a:buFont typeface="Wingdings" panose="05000000000000000000" pitchFamily="2" charset="2"/>
              <a:buChar char="Ø"/>
            </a:pPr>
            <a:r>
              <a:rPr lang="en-IN" dirty="0">
                <a:latin typeface="Footlight MT Light" panose="0204060206030A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buFont typeface="Wingdings" panose="05000000000000000000" pitchFamily="2" charset="2"/>
              <a:buChar char="Ø"/>
            </a:pPr>
            <a:r>
              <a:rPr lang="en-IN" dirty="0">
                <a:latin typeface="Footlight MT Light" panose="0204060206030A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buFont typeface="Wingdings" panose="05000000000000000000" pitchFamily="2" charset="2"/>
              <a:buChar char="Ø"/>
            </a:pPr>
            <a:r>
              <a:rPr lang="en-IN" dirty="0">
                <a:latin typeface="Footlight MT Light" panose="0204060206030A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buFont typeface="Wingdings" panose="05000000000000000000" pitchFamily="2" charset="2"/>
              <a:buChar char="Ø"/>
            </a:pPr>
            <a:r>
              <a:rPr lang="en-IN" dirty="0">
                <a:latin typeface="Footlight MT Light" panose="0204060206030A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latin typeface="Footlight MT Light" panose="0204060206030A020304" pitchFamily="18" charset="0"/>
              </a:rPr>
              <a:t>unoffensive</a:t>
            </a:r>
            <a:r>
              <a:rPr lang="en-IN" dirty="0">
                <a:latin typeface="Footlight MT Light" panose="0204060206030A020304" pitchFamily="18" charset="0"/>
              </a:rPr>
              <a:t>, but “u are an idiot” is clearly offensive.</a:t>
            </a:r>
          </a:p>
        </p:txBody>
      </p:sp>
    </p:spTree>
    <p:extLst>
      <p:ext uri="{BB962C8B-B14F-4D97-AF65-F5344CB8AC3E}">
        <p14:creationId xmlns:p14="http://schemas.microsoft.com/office/powerpoint/2010/main" val="344133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5760758" cy="1080120"/>
          </a:xfrm>
        </p:spPr>
        <p:txBody>
          <a:bodyPr>
            <a:normAutofit/>
          </a:bodyPr>
          <a:lstStyle/>
          <a:p>
            <a:r>
              <a:rPr lang="en-IN" sz="4000" dirty="0">
                <a:latin typeface="Footlight MT Light" panose="0204060206030A020304" pitchFamily="18" charset="0"/>
              </a:rPr>
              <a:t>Data </a:t>
            </a:r>
            <a:r>
              <a:rPr lang="en-IN" sz="4000" dirty="0" err="1">
                <a:latin typeface="Footlight MT Light" panose="0204060206030A020304" pitchFamily="18" charset="0"/>
              </a:rPr>
              <a:t>Preprocessing</a:t>
            </a:r>
            <a:endParaRPr lang="en-IN" sz="4000" dirty="0">
              <a:latin typeface="Footlight MT Light" panose="0204060206030A020304" pitchFamily="18" charset="0"/>
            </a:endParaRPr>
          </a:p>
        </p:txBody>
      </p:sp>
      <p:sp>
        <p:nvSpPr>
          <p:cNvPr id="3" name="Content Placeholder 2"/>
          <p:cNvSpPr>
            <a:spLocks noGrp="1"/>
          </p:cNvSpPr>
          <p:nvPr>
            <p:ph idx="1"/>
          </p:nvPr>
        </p:nvSpPr>
        <p:spPr>
          <a:xfrm>
            <a:off x="467544" y="1512776"/>
            <a:ext cx="6777317" cy="4176464"/>
          </a:xfrm>
        </p:spPr>
        <p:txBody>
          <a:bodyPr>
            <a:normAutofit fontScale="25000" lnSpcReduction="20000"/>
          </a:bodyPr>
          <a:lstStyle/>
          <a:p>
            <a:pPr>
              <a:buFont typeface="Wingdings" panose="05000000000000000000" pitchFamily="2" charset="2"/>
              <a:buChar char="Ø"/>
            </a:pPr>
            <a:r>
              <a:rPr lang="en-IN" sz="9600" dirty="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The first step in the data pre-processin</a:t>
            </a:r>
            <a:r>
              <a:rPr lang="en-IN" sz="9600" dirty="0">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g is to obtained the whole information about the </a:t>
            </a:r>
            <a:r>
              <a:rPr lang="en-IN" sz="9600" dirty="0" err="1">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dataframe</a:t>
            </a:r>
            <a:r>
              <a:rPr lang="en-IN" sz="9600" dirty="0">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 including the index datatype, row and columns, non-null values and memory usage.</a:t>
            </a:r>
          </a:p>
          <a:p>
            <a:pPr>
              <a:buFont typeface="Wingdings" panose="05000000000000000000" pitchFamily="2" charset="2"/>
              <a:buChar char="Ø"/>
            </a:pPr>
            <a:r>
              <a:rPr lang="en-IN" sz="9600" dirty="0">
                <a:latin typeface="Footlight MT Light" panose="0204060206030A020304" pitchFamily="18" charset="0"/>
                <a:ea typeface="Verdana" panose="020B0604030504040204" pitchFamily="34" charset="0"/>
                <a:cs typeface="Times New Roman" panose="02020603050405020304" pitchFamily="18" charset="0"/>
              </a:rPr>
              <a:t>Given dataset is a text data and there is no null value.</a:t>
            </a:r>
            <a:endParaRPr lang="en-IN" sz="9600" dirty="0">
              <a:solidFill>
                <a:schemeClr val="tx1"/>
              </a:solidFill>
              <a:latin typeface="Footlight MT Light" panose="0204060206030A020304" pitchFamily="18" charset="0"/>
              <a:ea typeface="Verdana" panose="020B0604030504040204" pitchFamily="34" charset="0"/>
              <a:cs typeface="Times New Roman" panose="02020603050405020304" pitchFamily="18" charset="0"/>
            </a:endParaRPr>
          </a:p>
          <a:p>
            <a:pPr>
              <a:buFont typeface="Wingdings" panose="05000000000000000000" pitchFamily="2" charset="2"/>
              <a:buChar char="Ø"/>
            </a:pPr>
            <a:r>
              <a:rPr lang="en-IN" sz="9600" dirty="0">
                <a:solidFill>
                  <a:schemeClr val="tx1"/>
                </a:solidFill>
                <a:latin typeface="Footlight MT Light" panose="0204060206030A020304" pitchFamily="18" charset="0"/>
                <a:ea typeface="Verdana" panose="020B0604030504040204" pitchFamily="34" charset="0"/>
                <a:cs typeface="Times New Roman" panose="02020603050405020304" pitchFamily="18" charset="0"/>
              </a:rPr>
              <a:t>D</a:t>
            </a:r>
            <a:r>
              <a:rPr lang="en-IN" sz="9600" dirty="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ropping </a:t>
            </a:r>
            <a:r>
              <a:rPr lang="en-US" sz="9600" dirty="0">
                <a:latin typeface="Footlight MT Light" panose="0204060206030A020304" pitchFamily="18" charset="0"/>
                <a:ea typeface="Verdana" panose="020B0604030504040204" pitchFamily="34" charset="0"/>
              </a:rPr>
              <a:t>id </a:t>
            </a:r>
            <a:r>
              <a:rPr lang="en-IN" sz="9600" dirty="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rPr>
              <a:t>column because it does not give any predictive information.</a:t>
            </a:r>
          </a:p>
          <a:p>
            <a:pPr>
              <a:buFont typeface="Wingdings" panose="05000000000000000000" pitchFamily="2" charset="2"/>
              <a:buChar char="Ø"/>
            </a:pPr>
            <a:r>
              <a:rPr lang="en-IN" sz="9600" dirty="0">
                <a:latin typeface="Footlight MT Light" panose="0204060206030A020304" pitchFamily="18" charset="0"/>
                <a:ea typeface="Verdana" panose="020B0604030504040204" pitchFamily="34" charset="0"/>
                <a:cs typeface="Times New Roman" panose="02020603050405020304" pitchFamily="18" charset="0"/>
              </a:rPr>
              <a:t>Removing all frequent words and string punctuations  so that dataset will only hold importance token.</a:t>
            </a:r>
            <a:endParaRPr lang="en-IN" sz="9600" dirty="0">
              <a:solidFill>
                <a:schemeClr val="tx1"/>
              </a:solidFill>
              <a:effectLst/>
              <a:latin typeface="Footlight MT Light" panose="0204060206030A020304" pitchFamily="18" charset="0"/>
              <a:ea typeface="Verdana" panose="020B0604030504040204" pitchFamily="34" charset="0"/>
              <a:cs typeface="Times New Roman" panose="02020603050405020304" pitchFamily="18" charset="0"/>
            </a:endParaRPr>
          </a:p>
          <a:p>
            <a:pPr>
              <a:buFont typeface="Wingdings" panose="05000000000000000000" pitchFamily="2" charset="2"/>
              <a:buChar char="Ø"/>
            </a:pPr>
            <a:r>
              <a:rPr lang="en-IN" sz="9600" dirty="0">
                <a:latin typeface="Footlight MT Light" panose="0204060206030A020304" pitchFamily="18" charset="0"/>
                <a:ea typeface="Verdana" panose="020B0604030504040204" pitchFamily="34" charset="0"/>
              </a:rPr>
              <a:t>Word embedding techniques of </a:t>
            </a:r>
            <a:r>
              <a:rPr lang="en-IN" sz="9600" dirty="0" err="1">
                <a:latin typeface="Footlight MT Light" panose="0204060206030A020304" pitchFamily="18" charset="0"/>
                <a:ea typeface="Verdana" panose="020B0604030504040204" pitchFamily="34" charset="0"/>
              </a:rPr>
              <a:t>CountVectorizer</a:t>
            </a:r>
            <a:r>
              <a:rPr lang="en-IN" sz="9600" dirty="0">
                <a:latin typeface="Footlight MT Light" panose="0204060206030A020304" pitchFamily="18" charset="0"/>
                <a:ea typeface="Verdana" panose="020B0604030504040204" pitchFamily="34" charset="0"/>
              </a:rPr>
              <a:t> is applied to the text features to convert the text to the vector form.</a:t>
            </a:r>
            <a:br>
              <a:rPr lang="en-US" sz="7200" dirty="0">
                <a:latin typeface="Footlight MT Light" panose="0204060206030A020304" pitchFamily="18" charset="0"/>
                <a:ea typeface="Verdana" panose="020B0604030504040204" pitchFamily="34" charset="0"/>
              </a:rPr>
            </a:br>
            <a:endParaRPr lang="en-US" sz="7200" dirty="0">
              <a:latin typeface="Footlight MT Light" panose="0204060206030A020304" pitchFamily="18" charset="0"/>
              <a:ea typeface="Verdana" panose="020B0604030504040204" pitchFamily="34" charset="0"/>
            </a:endParaRPr>
          </a:p>
          <a:p>
            <a:pPr algn="just">
              <a:buFont typeface="Wingdings" panose="05000000000000000000" pitchFamily="2" charset="2"/>
              <a:buChar char="Ø"/>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328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Footlight MT Light" panose="0204060206030A020304" pitchFamily="18" charset="0"/>
                <a:cs typeface="Times New Roman" panose="02020603050405020304" pitchFamily="18" charset="0"/>
              </a:rPr>
              <a:t>PERFORMANCE METRICS</a:t>
            </a:r>
            <a:endParaRPr lang="en-IN" sz="4000" dirty="0">
              <a:latin typeface="Footlight MT Light" panose="0204060206030A020304" pitchFamily="18" charset="0"/>
            </a:endParaRPr>
          </a:p>
        </p:txBody>
      </p:sp>
      <p:sp>
        <p:nvSpPr>
          <p:cNvPr id="3" name="Content Placeholder 2"/>
          <p:cNvSpPr>
            <a:spLocks noGrp="1"/>
          </p:cNvSpPr>
          <p:nvPr>
            <p:ph idx="1"/>
          </p:nvPr>
        </p:nvSpPr>
        <p:spPr>
          <a:xfrm>
            <a:off x="251520" y="1628800"/>
            <a:ext cx="7560840" cy="4309939"/>
          </a:xfrm>
        </p:spPr>
        <p:txBody>
          <a:bodyPr/>
          <a:lstStyle/>
          <a:p>
            <a:pPr marL="0" indent="0">
              <a:buSzPct val="68000"/>
              <a:buNone/>
            </a:pPr>
            <a:r>
              <a:rPr lang="en-US" sz="2400" dirty="0">
                <a:solidFill>
                  <a:schemeClr val="tx1"/>
                </a:solidFill>
                <a:latin typeface="Footlight MT Light" panose="0204060206030A020304" pitchFamily="18" charset="0"/>
                <a:cs typeface="Times New Roman" panose="02020603050405020304" pitchFamily="18" charset="0"/>
              </a:rPr>
              <a:t>The most important metrics to be taken into consideration are as follows:</a:t>
            </a:r>
          </a:p>
          <a:p>
            <a:pPr>
              <a:buSzPct val="68000"/>
              <a:buFont typeface="Wingdings" panose="05000000000000000000" pitchFamily="2" charset="2"/>
              <a:buChar char="Ø"/>
            </a:pPr>
            <a:r>
              <a:rPr lang="en-US" sz="2400" dirty="0">
                <a:solidFill>
                  <a:schemeClr val="tx1"/>
                </a:solidFill>
                <a:latin typeface="Footlight MT Light" panose="0204060206030A020304" pitchFamily="18" charset="0"/>
                <a:cs typeface="Times New Roman" panose="02020603050405020304" pitchFamily="18" charset="0"/>
              </a:rPr>
              <a:t>F1-Score</a:t>
            </a:r>
          </a:p>
          <a:p>
            <a:pPr>
              <a:buSzPct val="68000"/>
              <a:buFont typeface="Wingdings" panose="05000000000000000000" pitchFamily="2" charset="2"/>
              <a:buChar char="Ø"/>
            </a:pPr>
            <a:r>
              <a:rPr lang="en-US" sz="2400" dirty="0">
                <a:solidFill>
                  <a:schemeClr val="tx1"/>
                </a:solidFill>
                <a:latin typeface="Footlight MT Light" panose="0204060206030A020304" pitchFamily="18" charset="0"/>
                <a:cs typeface="Times New Roman" panose="02020603050405020304" pitchFamily="18" charset="0"/>
              </a:rPr>
              <a:t>Precision</a:t>
            </a:r>
          </a:p>
          <a:p>
            <a:pPr>
              <a:buSzPct val="68000"/>
              <a:buFont typeface="Wingdings" panose="05000000000000000000" pitchFamily="2" charset="2"/>
              <a:buChar char="Ø"/>
            </a:pPr>
            <a:r>
              <a:rPr lang="en-US" sz="2400" dirty="0">
                <a:solidFill>
                  <a:schemeClr val="tx1"/>
                </a:solidFill>
                <a:latin typeface="Footlight MT Light" panose="0204060206030A020304" pitchFamily="18" charset="0"/>
                <a:cs typeface="Times New Roman" panose="02020603050405020304" pitchFamily="18" charset="0"/>
              </a:rPr>
              <a:t>Recall</a:t>
            </a:r>
          </a:p>
          <a:p>
            <a:pPr>
              <a:buSzPct val="68000"/>
              <a:buFont typeface="Wingdings" panose="05000000000000000000" pitchFamily="2" charset="2"/>
              <a:buChar char="Ø"/>
            </a:pPr>
            <a:r>
              <a:rPr lang="en-US" sz="2400" dirty="0">
                <a:solidFill>
                  <a:schemeClr val="tx1"/>
                </a:solidFill>
                <a:latin typeface="Footlight MT Light" panose="0204060206030A020304" pitchFamily="18" charset="0"/>
                <a:cs typeface="Times New Roman" panose="02020603050405020304" pitchFamily="18" charset="0"/>
              </a:rPr>
              <a:t>ROC-AUC Curve</a:t>
            </a:r>
            <a:endParaRPr lang="en-IN" sz="2400" dirty="0">
              <a:solidFill>
                <a:schemeClr val="tx1"/>
              </a:solidFill>
              <a:latin typeface="Footlight MT Light" panose="0204060206030A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5160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1008112"/>
          </a:xfrm>
        </p:spPr>
        <p:txBody>
          <a:bodyPr>
            <a:normAutofit/>
          </a:bodyPr>
          <a:lstStyle/>
          <a:p>
            <a:r>
              <a:rPr lang="en-IN" sz="4000" dirty="0">
                <a:latin typeface="Footlight MT Light" panose="0204060206030A020304" pitchFamily="18" charset="0"/>
              </a:rPr>
              <a:t>Algorithms Used</a:t>
            </a:r>
          </a:p>
        </p:txBody>
      </p:sp>
      <p:sp>
        <p:nvSpPr>
          <p:cNvPr id="3" name="Content Placeholder 2"/>
          <p:cNvSpPr>
            <a:spLocks noGrp="1"/>
          </p:cNvSpPr>
          <p:nvPr>
            <p:ph idx="1"/>
          </p:nvPr>
        </p:nvSpPr>
        <p:spPr>
          <a:xfrm>
            <a:off x="25152" y="1484784"/>
            <a:ext cx="8229600" cy="4137323"/>
          </a:xfrm>
        </p:spPr>
        <p:txBody>
          <a:bodyPr>
            <a:normAutofit/>
          </a:bodyPr>
          <a:lstStyle/>
          <a:p>
            <a:pPr marL="0" marR="0" indent="0">
              <a:lnSpc>
                <a:spcPct val="107000"/>
              </a:lnSpc>
              <a:spcBef>
                <a:spcPts val="0"/>
              </a:spcBef>
              <a:spcAft>
                <a:spcPts val="800"/>
              </a:spcAft>
              <a:buNone/>
            </a:pPr>
            <a:r>
              <a:rPr lang="en-IN" sz="2400" dirty="0">
                <a:solidFill>
                  <a:schemeClr val="tx1"/>
                </a:solidFill>
                <a:effectLst/>
                <a:latin typeface="Footlight MT Light" panose="0204060206030A020304" pitchFamily="18" charset="0"/>
                <a:ea typeface="Calibri" panose="020F0502020204030204" pitchFamily="34" charset="0"/>
                <a:cs typeface="Times New Roman" panose="02020603050405020304" pitchFamily="18" charset="0"/>
              </a:rPr>
              <a:t>Following are the algorithms that is applied on this dataset:</a:t>
            </a:r>
          </a:p>
          <a:p>
            <a:pPr marL="857250" lvl="1" indent="-457200">
              <a:lnSpc>
                <a:spcPct val="107000"/>
              </a:lnSpc>
              <a:spcBef>
                <a:spcPts val="0"/>
              </a:spcBef>
              <a:spcAft>
                <a:spcPts val="800"/>
              </a:spcAft>
              <a:buFont typeface="Wingdings" panose="05000000000000000000" pitchFamily="2" charset="2"/>
              <a:buChar char="Ø"/>
            </a:pP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LogisticRegression</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857250" lvl="1" indent="-457200">
              <a:lnSpc>
                <a:spcPct val="107000"/>
              </a:lnSpc>
              <a:spcBef>
                <a:spcPts val="0"/>
              </a:spcBef>
              <a:spcAft>
                <a:spcPts val="800"/>
              </a:spcAft>
              <a:buFont typeface="Wingdings" panose="05000000000000000000" pitchFamily="2" charset="2"/>
              <a:buChar char="Ø"/>
            </a:pP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KNeighborsClassifier</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857250" lvl="1" indent="-457200">
              <a:lnSpc>
                <a:spcPct val="107000"/>
              </a:lnSpc>
              <a:spcBef>
                <a:spcPts val="0"/>
              </a:spcBef>
              <a:spcAft>
                <a:spcPts val="800"/>
              </a:spcAft>
              <a:buFont typeface="Wingdings" panose="05000000000000000000" pitchFamily="2" charset="2"/>
              <a:buChar char="Ø"/>
            </a:pP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MultinomialNB</a:t>
            </a:r>
            <a:r>
              <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 </a:t>
            </a: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BernoulliNB</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857250" lvl="1" indent="-457200">
              <a:lnSpc>
                <a:spcPct val="107000"/>
              </a:lnSpc>
              <a:spcBef>
                <a:spcPts val="0"/>
              </a:spcBef>
              <a:spcAft>
                <a:spcPts val="800"/>
              </a:spcAft>
              <a:buFont typeface="Wingdings" panose="05000000000000000000" pitchFamily="2" charset="2"/>
              <a:buChar char="Ø"/>
            </a:pP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LinearSVC</a:t>
            </a:r>
            <a:endPar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endParaRPr>
          </a:p>
          <a:p>
            <a:pPr marL="742950" lvl="1" indent="-342900">
              <a:lnSpc>
                <a:spcPct val="107000"/>
              </a:lnSpc>
              <a:spcBef>
                <a:spcPts val="0"/>
              </a:spcBef>
              <a:spcAft>
                <a:spcPts val="800"/>
              </a:spcAft>
              <a:buFont typeface="Wingdings" panose="05000000000000000000" pitchFamily="2" charset="2"/>
              <a:buChar char="Ø"/>
            </a:pPr>
            <a:r>
              <a:rPr lang="en-IN" sz="2400" dirty="0">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 </a:t>
            </a:r>
            <a:r>
              <a:rPr lang="en-IN" sz="2400" dirty="0" err="1">
                <a:solidFill>
                  <a:schemeClr val="tx1"/>
                </a:solidFill>
                <a:latin typeface="Footlight MT Light" panose="0204060206030A020304" pitchFamily="18" charset="0"/>
                <a:ea typeface="Calibri" panose="020F0502020204030204" pitchFamily="34" charset="0"/>
                <a:cs typeface="Times New Roman" panose="02020603050405020304" pitchFamily="18" charset="0"/>
              </a:rPr>
              <a:t>RandomForestClassifier</a:t>
            </a:r>
            <a:endParaRPr lang="en-IN" dirty="0">
              <a:latin typeface="Footlight MT Light" panose="0204060206030A020304" pitchFamily="18" charset="0"/>
            </a:endParaRPr>
          </a:p>
        </p:txBody>
      </p:sp>
    </p:spTree>
    <p:extLst>
      <p:ext uri="{BB962C8B-B14F-4D97-AF65-F5344CB8AC3E}">
        <p14:creationId xmlns:p14="http://schemas.microsoft.com/office/powerpoint/2010/main" val="271039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32656"/>
            <a:ext cx="7024744" cy="1152128"/>
          </a:xfrm>
        </p:spPr>
        <p:txBody>
          <a:bodyPr>
            <a:normAutofit/>
          </a:bodyPr>
          <a:lstStyle/>
          <a:p>
            <a:r>
              <a:rPr lang="en-IN" sz="4000" dirty="0">
                <a:latin typeface="Footlight MT Light" panose="0204060206030A020304" pitchFamily="18" charset="0"/>
              </a:rPr>
              <a:t>Best Model Performance</a:t>
            </a:r>
          </a:p>
        </p:txBody>
      </p:sp>
      <p:sp>
        <p:nvSpPr>
          <p:cNvPr id="3" name="Content Placeholder 2"/>
          <p:cNvSpPr>
            <a:spLocks noGrp="1"/>
          </p:cNvSpPr>
          <p:nvPr>
            <p:ph idx="1"/>
          </p:nvPr>
        </p:nvSpPr>
        <p:spPr>
          <a:xfrm>
            <a:off x="35496" y="2420888"/>
            <a:ext cx="7632848" cy="3633267"/>
          </a:xfrm>
        </p:spPr>
        <p:txBody>
          <a:bodyPr>
            <a:normAutofit/>
          </a:bodyPr>
          <a:lstStyle/>
          <a:p>
            <a:pPr>
              <a:buFont typeface="Wingdings" panose="05000000000000000000" pitchFamily="2" charset="2"/>
              <a:buChar char="Ø"/>
            </a:pPr>
            <a:r>
              <a:rPr lang="en-US" sz="2000" dirty="0" err="1">
                <a:latin typeface="Footlight MT Light" panose="0204060206030A020304" pitchFamily="18" charset="0"/>
                <a:cs typeface="Times New Roman" panose="02020603050405020304" pitchFamily="18" charset="0"/>
              </a:rPr>
              <a:t>LinearSVM</a:t>
            </a:r>
            <a:r>
              <a:rPr lang="en-US" sz="2000" dirty="0">
                <a:latin typeface="Footlight MT Light" panose="0204060206030A020304" pitchFamily="18" charset="0"/>
                <a:cs typeface="Times New Roman" panose="02020603050405020304" pitchFamily="18" charset="0"/>
              </a:rPr>
              <a:t> and Random Forest models perform best  (purple and brown lines seem to be the highest).</a:t>
            </a:r>
            <a:endParaRPr lang="en-IN" sz="2000" dirty="0">
              <a:latin typeface="Footlight MT Light" panose="0204060206030A020304" pitchFamily="18" charset="0"/>
            </a:endParaRPr>
          </a:p>
          <a:p>
            <a:pPr marL="0" indent="0">
              <a:buNone/>
            </a:pPr>
            <a:endParaRPr lang="en-IN" sz="2000" dirty="0">
              <a:latin typeface="Arial Narrow" panose="020B0606020202030204" pitchFamily="34" charset="0"/>
            </a:endParaRPr>
          </a:p>
        </p:txBody>
      </p:sp>
    </p:spTree>
    <p:extLst>
      <p:ext uri="{BB962C8B-B14F-4D97-AF65-F5344CB8AC3E}">
        <p14:creationId xmlns:p14="http://schemas.microsoft.com/office/powerpoint/2010/main" val="76447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24626" cy="792088"/>
          </a:xfrm>
        </p:spPr>
        <p:txBody>
          <a:bodyPr>
            <a:normAutofit/>
          </a:bodyPr>
          <a:lstStyle/>
          <a:p>
            <a:r>
              <a:rPr lang="en-US" sz="4000" dirty="0">
                <a:latin typeface="Footlight MT Light" panose="0204060206030A020304" pitchFamily="18" charset="0"/>
                <a:cs typeface="Times New Roman" panose="02020603050405020304" pitchFamily="18" charset="0"/>
              </a:rPr>
              <a:t>GRAPH OF BEST MODELS</a:t>
            </a:r>
            <a:endParaRPr lang="en-IN" sz="4000" dirty="0">
              <a:latin typeface="Footlight MT Light" panose="0204060206030A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340768"/>
            <a:ext cx="6912768" cy="5517232"/>
          </a:xfrm>
        </p:spPr>
      </p:pic>
    </p:spTree>
    <p:extLst>
      <p:ext uri="{BB962C8B-B14F-4D97-AF65-F5344CB8AC3E}">
        <p14:creationId xmlns:p14="http://schemas.microsoft.com/office/powerpoint/2010/main" val="228379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682" y="2492896"/>
            <a:ext cx="8229600" cy="2290266"/>
          </a:xfrm>
        </p:spPr>
        <p:txBody>
          <a:bodyPr>
            <a:normAutofit/>
          </a:bodyPr>
          <a:lstStyle/>
          <a:p>
            <a:r>
              <a:rPr lang="en-IN" sz="4400" dirty="0">
                <a:latin typeface="Footlight MT Light" panose="0204060206030A020304" pitchFamily="18" charset="0"/>
              </a:rPr>
              <a:t>Thank you</a:t>
            </a:r>
          </a:p>
        </p:txBody>
      </p:sp>
    </p:spTree>
    <p:extLst>
      <p:ext uri="{BB962C8B-B14F-4D97-AF65-F5344CB8AC3E}">
        <p14:creationId xmlns:p14="http://schemas.microsoft.com/office/powerpoint/2010/main" val="4618004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429</TotalTime>
  <Words>458</Words>
  <Application>Microsoft Office PowerPoint</Application>
  <PresentationFormat>On-screen Show (4:3)</PresentationFormat>
  <Paragraphs>39</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Arial Narrow</vt:lpstr>
      <vt:lpstr>Courier New</vt:lpstr>
      <vt:lpstr>Footlight MT Light</vt:lpstr>
      <vt:lpstr>Times New Roman</vt:lpstr>
      <vt:lpstr>Trebuchet MS</vt:lpstr>
      <vt:lpstr>Wingdings</vt:lpstr>
      <vt:lpstr>Wingdings 3</vt:lpstr>
      <vt:lpstr>Facet</vt:lpstr>
      <vt:lpstr>MALIGNANT COMMENTS CLASSIFICATION</vt:lpstr>
      <vt:lpstr>Project Details</vt:lpstr>
      <vt:lpstr>Malignant comment Project </vt:lpstr>
      <vt:lpstr>Data Preprocessing</vt:lpstr>
      <vt:lpstr>PERFORMANCE METRICS</vt:lpstr>
      <vt:lpstr>Algorithms Used</vt:lpstr>
      <vt:lpstr>Best Model Performance</vt:lpstr>
      <vt:lpstr>GRAPH OF BEST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dc:title>
  <dc:creator>Admin</dc:creator>
  <cp:lastModifiedBy>Amitava Sarkar</cp:lastModifiedBy>
  <cp:revision>24</cp:revision>
  <dcterms:created xsi:type="dcterms:W3CDTF">2020-11-26T07:20:23Z</dcterms:created>
  <dcterms:modified xsi:type="dcterms:W3CDTF">2021-07-17T19:28:43Z</dcterms:modified>
</cp:coreProperties>
</file>