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69" r:id="rId4"/>
    <p:sldId id="261" r:id="rId5"/>
    <p:sldId id="270" r:id="rId6"/>
    <p:sldId id="274" r:id="rId7"/>
    <p:sldId id="275" r:id="rId8"/>
    <p:sldId id="276" r:id="rId9"/>
    <p:sldId id="277" r:id="rId10"/>
    <p:sldId id="259" r:id="rId11"/>
    <p:sldId id="271" r:id="rId12"/>
    <p:sldId id="263" r:id="rId13"/>
    <p:sldId id="272" r:id="rId14"/>
    <p:sldId id="278" r:id="rId15"/>
    <p:sldId id="273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7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3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1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2CE5-67E1-4DD0-A64C-AB2E414C5AA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B14E-57D3-486C-A785-EB1E292F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s://towardsdatascience.com/a-comprehensive-guide-to-convolutional-neural-networks-the-eli5-way-3bd2b1164a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svm.html" TargetMode="External"/><Relationship Id="rId4" Type="http://schemas.openxmlformats.org/officeDocument/2006/relationships/hyperlink" Target="https://builtin.com/data-science/random-forest-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4CE2-78BD-E6CC-5921-D919C73D0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9322EE-B38E-63E1-2D49-A74EA070A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805" y="294482"/>
            <a:ext cx="10136957" cy="629485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</a:p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Music Audio Files Classification using Machine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Amitkumar M. Bande                                    Mr. Sushant S.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Chougule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Abhijeet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Nagargoje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29051-BACB-FB77-0150-080D11951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217732"/>
            <a:ext cx="1905000" cy="1571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2300A-346A-EF33-9486-AE12A0B7C5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026" y="193823"/>
            <a:ext cx="2321350" cy="9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1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219D-7574-A72C-6061-32CA9BB0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483"/>
            <a:ext cx="10515600" cy="88286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19774F-763D-C0CA-EF27-A9E989E25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80962"/>
            <a:ext cx="105156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model is trained on the training data, learning the underlying patterns and relationships between the input features (e.g., MFCCs,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features) and the target genres.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9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88443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Architecture: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Sequential model with multiple dense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use of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 and dropout layers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for multi-class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213537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9241-2B9A-76BF-6600-D6688737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9C43F9-76AC-BD56-4712-177489D81C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7267"/>
            <a:ext cx="1066990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model performance by tuning hyperparameters.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objective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train-test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optimization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achieved the highest accuracy of 94% after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9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0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 performance based on accuracy.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37" y="4089605"/>
            <a:ext cx="5540220" cy="17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Plot Accuracy &amp; Loss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917" y="1826536"/>
            <a:ext cx="8554341" cy="36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64889"/>
            <a:ext cx="1067298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k-NN: Achieved accuracy of 76-80%.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and Random Forest: Compare their performance.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Model: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 the best-performing model (e.g., k-NN).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Discuss challenges like class imbalance or feature selection. </a:t>
            </a:r>
          </a:p>
        </p:txBody>
      </p:sp>
    </p:spTree>
    <p:extLst>
      <p:ext uri="{BB962C8B-B14F-4D97-AF65-F5344CB8AC3E}">
        <p14:creationId xmlns:p14="http://schemas.microsoft.com/office/powerpoint/2010/main" val="347443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5803-F407-013D-FB39-1C9BED2F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819475-383A-F181-11F3-519C7D5FD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1514"/>
            <a:ext cx="1066990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is a robust model for music genre classification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can achieve higher accuracy but may involve overfitting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additional datasets and techniques to further enhance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1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B1F2-DBB5-9725-0581-DF50D9B0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F278-300F-ED1C-8B36-E63A62023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3" y="1580526"/>
            <a:ext cx="11303524" cy="54754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 Comprehensive Guide to Convolutional Neural Networks — the ELI5 way | by Sumit Saha | Towards Data Science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RandomForestClassifier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— scikit-learn 1.5.1 documentation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Random Forest: A Complete Guide for Machine Learning | Built 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1.4. Support Vector Machines — scikit-learn 1.5.1 documentation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genre classification is the process of automatically categorizing music tracks into predefined genres based on their audio features.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Organization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Services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34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6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8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music tracks into distinct genres using machine learning techniques.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Sub-goals: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and preprocess the dataset.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and evaluate different machine learning models.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performance and accuracy of each model.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3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E5D-CBDE-2FE9-C4E4-132C608F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0DDB2C-A309-9F9E-130D-B8CABD64F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230045"/>
            <a:ext cx="10515599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recognized in the research community.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audio clips, each 30 seconds long.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genres: Blues, Classical, Disco, Country, Hip-Hop,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Jazz, Metal, Pop, Reggae, Rock.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Format: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WAV files </a:t>
            </a:r>
          </a:p>
        </p:txBody>
      </p:sp>
    </p:spTree>
    <p:extLst>
      <p:ext uri="{BB962C8B-B14F-4D97-AF65-F5344CB8AC3E}">
        <p14:creationId xmlns:p14="http://schemas.microsoft.com/office/powerpoint/2010/main" val="39249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824" y="15604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:  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like Mel-Frequency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(MFCCs),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features, and spectral contrast.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were encoded using one-hot encoding for compatibility with multi-class classification.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training and testing sets.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2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Spectrogram: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509" y="1810330"/>
            <a:ext cx="8758981" cy="35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5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Melodic Spectrogram: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937" y="1871287"/>
            <a:ext cx="8615470" cy="39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0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Harmonics and </a:t>
            </a:r>
            <a:r>
              <a:rPr lang="en-I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Perceptrual</a:t>
            </a: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928" y="1955554"/>
            <a:ext cx="8976144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Chroma Frequencies: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005" y="1690688"/>
            <a:ext cx="8232758" cy="35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296</TotalTime>
  <Words>528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         </vt:lpstr>
      <vt:lpstr>Introduction</vt:lpstr>
      <vt:lpstr>Objectives</vt:lpstr>
      <vt:lpstr>Dataset Overview</vt:lpstr>
      <vt:lpstr>Data Pre-processing</vt:lpstr>
      <vt:lpstr>Spectrogram:</vt:lpstr>
      <vt:lpstr>Melodic Spectrogram:</vt:lpstr>
      <vt:lpstr>Harmonics and Perceptrual:</vt:lpstr>
      <vt:lpstr>Chroma Frequencies:</vt:lpstr>
      <vt:lpstr>Machine Learning Models</vt:lpstr>
      <vt:lpstr>Deep Learning Approach</vt:lpstr>
      <vt:lpstr>Hyperparameter Optimization</vt:lpstr>
      <vt:lpstr>Model Evaluation</vt:lpstr>
      <vt:lpstr>Plot Accuracy &amp; Loss</vt:lpstr>
      <vt:lpstr>Results and Analysis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Audio File Classification using Machine Learning</dc:title>
  <dc:creator>Amitkumar Bande</dc:creator>
  <cp:lastModifiedBy>Amitkumar Bande</cp:lastModifiedBy>
  <cp:revision>16</cp:revision>
  <dcterms:created xsi:type="dcterms:W3CDTF">2024-08-10T15:14:28Z</dcterms:created>
  <dcterms:modified xsi:type="dcterms:W3CDTF">2024-08-17T07:31:54Z</dcterms:modified>
</cp:coreProperties>
</file>