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f97ad7c5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f97ad7c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f97ad7c56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f97ad7c5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f97ad7c56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f97ad7c5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f97ad7c56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f97ad7c5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f97ad7a5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f97ad7a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b="0"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097278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alibri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alibri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alibri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alibri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alibri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alibri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alibri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alibri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alibri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457200" spcFirstLastPara="1" rIns="0" wrap="square" tIns="4572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alibri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alibri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alibri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alibri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alibri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alibri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alibri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alibri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alibri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3.jpg"/><Relationship Id="rId5" Type="http://schemas.openxmlformats.org/officeDocument/2006/relationships/image" Target="../media/image19.jpg"/><Relationship Id="rId6" Type="http://schemas.openxmlformats.org/officeDocument/2006/relationships/image" Target="../media/image13.jpg"/><Relationship Id="rId7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8.jpg"/><Relationship Id="rId5" Type="http://schemas.openxmlformats.org/officeDocument/2006/relationships/image" Target="../media/image15.jpg"/><Relationship Id="rId6" Type="http://schemas.openxmlformats.org/officeDocument/2006/relationships/image" Target="../media/image4.jpg"/><Relationship Id="rId7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Relationship Id="rId5" Type="http://schemas.openxmlformats.org/officeDocument/2006/relationships/image" Target="../media/image6.jpg"/><Relationship Id="rId6" Type="http://schemas.openxmlformats.org/officeDocument/2006/relationships/image" Target="../media/image11.jpg"/><Relationship Id="rId7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g"/><Relationship Id="rId4" Type="http://schemas.openxmlformats.org/officeDocument/2006/relationships/image" Target="../media/image23.jpg"/><Relationship Id="rId5" Type="http://schemas.openxmlformats.org/officeDocument/2006/relationships/image" Target="../media/image30.jpg"/><Relationship Id="rId6" Type="http://schemas.openxmlformats.org/officeDocument/2006/relationships/image" Target="../media/image29.jpg"/><Relationship Id="rId7" Type="http://schemas.openxmlformats.org/officeDocument/2006/relationships/image" Target="../media/image2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Relationship Id="rId4" Type="http://schemas.openxmlformats.org/officeDocument/2006/relationships/image" Target="../media/image26.jpg"/><Relationship Id="rId5" Type="http://schemas.openxmlformats.org/officeDocument/2006/relationships/image" Target="../media/image16.jpg"/><Relationship Id="rId6" Type="http://schemas.openxmlformats.org/officeDocument/2006/relationships/image" Target="../media/image25.jpg"/><Relationship Id="rId7" Type="http://schemas.openxmlformats.org/officeDocument/2006/relationships/image" Target="../media/image2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2209434" y="1879896"/>
            <a:ext cx="7766936" cy="19264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Automatic Lens Smear Detection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2209434" y="4374037"/>
            <a:ext cx="7766936" cy="182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2000"/>
              <a:t>NITAL BANSODE (A20427196)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2000"/>
              <a:t>ABHISHEK VANDADI (A20426749)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2000"/>
              <a:t>AMITDEB BHATTACHARYA (A20402789)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2000"/>
              <a:t>KARTHIK MAHESH (A20383027)                      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1066800" y="97352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Edge Detection (Cont..)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1225974" y="1877233"/>
            <a:ext cx="8596668" cy="433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sz="2000"/>
              <a:t>The Fig.4 is the image detecting the outer edges of smear of the adaptive thresholding image.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2547891" y="6516210"/>
            <a:ext cx="77679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Fig.4. Edge Detection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6456" y="2606990"/>
            <a:ext cx="3653457" cy="3653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1066800" y="963354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Step 4 : Smear Detection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1175174" y="1869583"/>
            <a:ext cx="8596668" cy="4478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sz="2000"/>
              <a:t>The Fig.5 depicts the final result and the contour highlights the smear detected in the sequence of input images.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3950563" y="6480699"/>
            <a:ext cx="3912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Fig.5 Smeared Image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4176" y="2501555"/>
            <a:ext cx="3759476" cy="37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1178211" y="836527"/>
            <a:ext cx="8596668" cy="739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Sample Output: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1178211" y="1878412"/>
            <a:ext cx="8596668" cy="4968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For better understanding the script is executed with limited images and we get the following as the output.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2937" y="2672539"/>
            <a:ext cx="1418165" cy="1697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0565" y="2685612"/>
            <a:ext cx="1504950" cy="1697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5162" y="2763152"/>
            <a:ext cx="1613073" cy="1584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42427" y="2655863"/>
            <a:ext cx="1692099" cy="169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28812" y="4873810"/>
            <a:ext cx="2035816" cy="142698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1943100" y="4461582"/>
            <a:ext cx="10763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Average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4510487" y="4461582"/>
            <a:ext cx="135874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Gaussian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6863047" y="4441609"/>
            <a:ext cx="11373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Threshold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9200217" y="4441609"/>
            <a:ext cx="19353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Edge Detection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5400842" y="6448147"/>
            <a:ext cx="13903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Final Output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Sample Output: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1097275" y="1845725"/>
            <a:ext cx="10058400" cy="41661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1140525" y="3317900"/>
            <a:ext cx="26661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Adaptive Threshold Image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8344800" y="3332975"/>
            <a:ext cx="27093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Edge Detection Image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4728275" y="3283575"/>
            <a:ext cx="28485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Average Image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845725"/>
            <a:ext cx="2848500" cy="14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675" y="1845725"/>
            <a:ext cx="2709300" cy="14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2025" y="1845725"/>
            <a:ext cx="2709300" cy="15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3725" y="3895550"/>
            <a:ext cx="3605750" cy="16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/>
        </p:nvSpPr>
        <p:spPr>
          <a:xfrm>
            <a:off x="1734750" y="5529675"/>
            <a:ext cx="2848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Final Output Image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22875" y="3895550"/>
            <a:ext cx="3673700" cy="16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6927650" y="5610050"/>
            <a:ext cx="36738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Gaussian Filtering Image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Sample Output: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889800"/>
            <a:ext cx="2916800" cy="17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1354325" y="3596850"/>
            <a:ext cx="23889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Adaptive Threshold Image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250" y="1889800"/>
            <a:ext cx="2977225" cy="17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4527350" y="3620700"/>
            <a:ext cx="29736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Average Image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2950" y="1845725"/>
            <a:ext cx="3212725" cy="17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7983150" y="3605025"/>
            <a:ext cx="30405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Edge Detection Image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7275" y="4008475"/>
            <a:ext cx="3430075" cy="13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/>
          <p:nvPr/>
        </p:nvSpPr>
        <p:spPr>
          <a:xfrm>
            <a:off x="1125150" y="5382350"/>
            <a:ext cx="3268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Final Output Image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0950" y="4048675"/>
            <a:ext cx="3654725" cy="13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 txBox="1"/>
          <p:nvPr/>
        </p:nvSpPr>
        <p:spPr>
          <a:xfrm>
            <a:off x="7527725" y="5409125"/>
            <a:ext cx="34302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Gaussian Filter Image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Sample Output: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097275" y="1845725"/>
            <a:ext cx="10058400" cy="4233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875" y="1845725"/>
            <a:ext cx="2935875" cy="17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/>
        </p:nvSpPr>
        <p:spPr>
          <a:xfrm>
            <a:off x="1125150" y="3627650"/>
            <a:ext cx="2901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Adaptive Image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550" y="1845725"/>
            <a:ext cx="3183425" cy="17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7"/>
          <p:cNvSpPr txBox="1"/>
          <p:nvPr/>
        </p:nvSpPr>
        <p:spPr>
          <a:xfrm>
            <a:off x="4424375" y="3627650"/>
            <a:ext cx="3159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Average Image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7475" y="1845725"/>
            <a:ext cx="3266775" cy="17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7"/>
          <p:cNvSpPr txBox="1"/>
          <p:nvPr/>
        </p:nvSpPr>
        <p:spPr>
          <a:xfrm>
            <a:off x="7902775" y="3627650"/>
            <a:ext cx="31833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Edge Detection Image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7275" y="3980050"/>
            <a:ext cx="3327100" cy="16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7"/>
          <p:cNvSpPr txBox="1"/>
          <p:nvPr/>
        </p:nvSpPr>
        <p:spPr>
          <a:xfrm>
            <a:off x="1340350" y="5636825"/>
            <a:ext cx="27594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Final Output Image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3975" y="3980050"/>
            <a:ext cx="3560275" cy="165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 txBox="1"/>
          <p:nvPr/>
        </p:nvSpPr>
        <p:spPr>
          <a:xfrm>
            <a:off x="7608100" y="5623450"/>
            <a:ext cx="34023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Gaussian Filter Image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Sample Output:</a:t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1097275" y="1845725"/>
            <a:ext cx="10058400" cy="4195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845725"/>
            <a:ext cx="3112300" cy="17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/>
          <p:nvPr/>
        </p:nvSpPr>
        <p:spPr>
          <a:xfrm>
            <a:off x="1140525" y="3596850"/>
            <a:ext cx="30957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Adaptive Threshold Image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50" y="1845725"/>
            <a:ext cx="3112300" cy="17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8"/>
          <p:cNvSpPr txBox="1"/>
          <p:nvPr/>
        </p:nvSpPr>
        <p:spPr>
          <a:xfrm>
            <a:off x="4725050" y="3596850"/>
            <a:ext cx="30957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Average Image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9975" y="1816350"/>
            <a:ext cx="3095700" cy="18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8"/>
          <p:cNvSpPr txBox="1"/>
          <p:nvPr/>
        </p:nvSpPr>
        <p:spPr>
          <a:xfrm>
            <a:off x="8087400" y="3626475"/>
            <a:ext cx="30957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Edge Detection Image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3950" y="4000350"/>
            <a:ext cx="3505200" cy="15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8"/>
          <p:cNvSpPr txBox="1"/>
          <p:nvPr/>
        </p:nvSpPr>
        <p:spPr>
          <a:xfrm>
            <a:off x="1125725" y="5581650"/>
            <a:ext cx="30957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Final Output Image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41450" y="4000350"/>
            <a:ext cx="3402800" cy="16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/>
        </p:nvSpPr>
        <p:spPr>
          <a:xfrm>
            <a:off x="7791150" y="5611275"/>
            <a:ext cx="33531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Gaussian Filtering Image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1178560" y="914400"/>
            <a:ext cx="10058400" cy="1623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1178560" y="1910080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▶"/>
            </a:pPr>
            <a:r>
              <a:rPr lang="en-US" sz="2400"/>
              <a:t>Input : A sequence of Street view images.</a:t>
            </a:r>
            <a:endParaRPr/>
          </a:p>
          <a:p>
            <a:pPr indent="-22098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▶"/>
            </a:pPr>
            <a:r>
              <a:rPr lang="en-US" sz="2400"/>
              <a:t>Output : A mask on the smear on the lens.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1097280" y="80865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1097280" y="1299791"/>
            <a:ext cx="8596668" cy="4749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	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sz="2000"/>
              <a:t>1 </a:t>
            </a:r>
            <a:r>
              <a:rPr lang="en-US"/>
              <a:t>.</a:t>
            </a:r>
            <a:r>
              <a:rPr lang="en-US" sz="2000"/>
              <a:t> Implement Image averaging on the sequence of input images and use Gaussian Blur/Gaussian filter for smoothening.</a:t>
            </a:r>
            <a:endParaRPr/>
          </a:p>
          <a:p>
            <a:pPr indent="-2413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sz="2000"/>
              <a:t>2 </a:t>
            </a:r>
            <a:r>
              <a:rPr lang="en-US"/>
              <a:t>.</a:t>
            </a:r>
            <a:r>
              <a:rPr lang="en-US" sz="2000"/>
              <a:t> Implement Adaptive Thresholding on the output of Gaussian filtered image.</a:t>
            </a:r>
            <a:endParaRPr/>
          </a:p>
          <a:p>
            <a:pPr indent="-2413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sz="2000"/>
              <a:t>3 </a:t>
            </a:r>
            <a:r>
              <a:rPr lang="en-US"/>
              <a:t>.</a:t>
            </a:r>
            <a:r>
              <a:rPr lang="en-US" sz="2000"/>
              <a:t> Use Canny Edge detector for edge detection of smears.</a:t>
            </a:r>
            <a:endParaRPr/>
          </a:p>
          <a:p>
            <a:pPr indent="-2413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sz="2000"/>
              <a:t>4 </a:t>
            </a:r>
            <a:r>
              <a:rPr lang="en-US"/>
              <a:t>.</a:t>
            </a:r>
            <a:r>
              <a:rPr lang="en-US" sz="2000"/>
              <a:t> Draw contours across the edges detected to demonstrate the smear.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1200625" y="624826"/>
            <a:ext cx="10058400" cy="792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Chart of the approach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1066800" y="1764576"/>
            <a:ext cx="10058400" cy="3666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   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1315425" y="2373800"/>
            <a:ext cx="1374600" cy="88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Image Averaging</a:t>
            </a:r>
            <a:endParaRPr sz="1800"/>
          </a:p>
        </p:txBody>
      </p:sp>
      <p:sp>
        <p:nvSpPr>
          <p:cNvPr id="121" name="Google Shape;121;p16"/>
          <p:cNvSpPr/>
          <p:nvPr/>
        </p:nvSpPr>
        <p:spPr>
          <a:xfrm>
            <a:off x="2734600" y="2421050"/>
            <a:ext cx="1241400" cy="7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3975875" y="2373800"/>
            <a:ext cx="1648200" cy="88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Adaptive Thresholding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5734575" y="2421050"/>
            <a:ext cx="1374600" cy="7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7109175" y="2373800"/>
            <a:ext cx="1241400" cy="88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Edge Detection</a:t>
            </a:r>
            <a:endParaRPr sz="1800"/>
          </a:p>
        </p:txBody>
      </p:sp>
      <p:sp>
        <p:nvSpPr>
          <p:cNvPr id="125" name="Google Shape;125;p16"/>
          <p:cNvSpPr/>
          <p:nvPr/>
        </p:nvSpPr>
        <p:spPr>
          <a:xfrm>
            <a:off x="8417175" y="2465300"/>
            <a:ext cx="1374600" cy="886800"/>
          </a:xfrm>
          <a:prstGeom prst="rightArrow">
            <a:avLst>
              <a:gd fmla="val 50000" name="adj1"/>
              <a:gd fmla="val 3928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9769625" y="2282300"/>
            <a:ext cx="1241400" cy="10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Smear Detection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1066800" y="816638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Step 1 : Image Averaging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1195494" y="1968475"/>
            <a:ext cx="8596668" cy="4194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sz="2000"/>
              <a:t>Image averaging is the </a:t>
            </a:r>
            <a:r>
              <a:rPr lang="en-US"/>
              <a:t>noise reduction technique used to remove random noise in the image.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sz="2000"/>
              <a:t>It is computed based on the arithmetic mean of pixel values of the sequence of the images that is given as an input.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sz="2000"/>
              <a:t>The resulting </a:t>
            </a:r>
            <a:r>
              <a:rPr lang="en-US"/>
              <a:t>image</a:t>
            </a:r>
            <a:r>
              <a:rPr lang="en-US" sz="2000"/>
              <a:t> </a:t>
            </a:r>
            <a:r>
              <a:rPr lang="en-US"/>
              <a:t>has lower</a:t>
            </a:r>
            <a:r>
              <a:rPr lang="en-US" sz="2000"/>
              <a:t> noise and </a:t>
            </a:r>
            <a:r>
              <a:rPr lang="en-US"/>
              <a:t>better</a:t>
            </a:r>
            <a:r>
              <a:rPr lang="en-US" sz="2000"/>
              <a:t> signal to noise ratio(SNR) </a:t>
            </a:r>
            <a:r>
              <a:rPr lang="en-US"/>
              <a:t>improving</a:t>
            </a:r>
            <a:r>
              <a:rPr lang="en-US" sz="2000"/>
              <a:t> the bit depth of the image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1209928" y="832221"/>
            <a:ext cx="8998794" cy="1646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Averaged Image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1129145" y="1798536"/>
            <a:ext cx="11185124" cy="48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sz="2000"/>
              <a:t>The resulting output Fig.1 depicts the averaged image after summation of all images from cam_3.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sz="2000"/>
              <a:t>Fig.2 shows the smoothening of the image taking averaged image as input.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1686757" y="6432550"/>
            <a:ext cx="2716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Fig.1. Averaged Image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6507332" y="6432550"/>
            <a:ext cx="45555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Fig.2. Gaussian filtered Image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8033" y="2726082"/>
            <a:ext cx="3450881" cy="345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6696" y="2704025"/>
            <a:ext cx="3503036" cy="3503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168400" y="899236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Step 2 : Adaptive Thresholding 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1168400" y="1807495"/>
            <a:ext cx="9966960" cy="4416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sz="2000"/>
              <a:t>Adaptive thresholding </a:t>
            </a:r>
            <a:r>
              <a:rPr lang="en-US"/>
              <a:t>will take</a:t>
            </a:r>
            <a:r>
              <a:rPr lang="en-US" sz="2000"/>
              <a:t> a grayscale or color image as input and, </a:t>
            </a:r>
            <a:r>
              <a:rPr lang="en-US"/>
              <a:t>gives a</a:t>
            </a:r>
            <a:r>
              <a:rPr lang="en-US" sz="2000"/>
              <a:t> binary image as o</a:t>
            </a:r>
            <a:r>
              <a:rPr lang="en-US"/>
              <a:t>utput</a:t>
            </a:r>
            <a:r>
              <a:rPr lang="en-US" sz="2000"/>
              <a:t> representing the segmentation by calculating the threshold for each pixel in an image.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sz="2000"/>
              <a:t>Adaptive Thresholding is used to segment an image by setting all pixels whose intensity values are above a threshold to a foreground value and all the remaining pixels to a background value.</a:t>
            </a:r>
            <a:endParaRPr/>
          </a:p>
          <a:p>
            <a:pPr indent="-251459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1066800" y="93684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Adaptive Threshold image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1195494" y="1875759"/>
            <a:ext cx="8596668" cy="4310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sz="2000"/>
              <a:t>The Fig.3 is the result after performing adaptive thresholding on output of Gaussian filtered image. 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3613212" y="6296025"/>
            <a:ext cx="5629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Fig.3. Adaptive threshold image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5479" y="2621250"/>
            <a:ext cx="3454675" cy="34546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1205654" y="90636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Step 3 : Edge Detection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1205654" y="1960979"/>
            <a:ext cx="8596668" cy="4283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sz="2000"/>
              <a:t>Canny edge detection is a technique used to extract essential structural information from an image and reduces the amount of data to be processed.</a:t>
            </a:r>
            <a:endParaRPr/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sz="2000"/>
              <a:t>The Canny detector is use to catch accurately as many possible edges in an image by tracking across the edge points through localizing the center of edge of an image.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sz="2000"/>
              <a:t>The Canny edge detection prevents the false detection and prevention of noise through its precise edge points.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