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8"/>
  </p:notesMasterIdLst>
  <p:sldIdLst>
    <p:sldId id="271" r:id="rId6"/>
    <p:sldId id="256" r:id="rId7"/>
    <p:sldId id="257" r:id="rId9"/>
    <p:sldId id="259" r:id="rId10"/>
    <p:sldId id="261" r:id="rId11"/>
    <p:sldId id="258" r:id="rId12"/>
    <p:sldId id="260" r:id="rId13"/>
    <p:sldId id="262" r:id="rId14"/>
    <p:sldId id="263" r:id="rId15"/>
    <p:sldId id="264" r:id="rId16"/>
    <p:sldId id="269" r:id="rId17"/>
    <p:sldId id="283" r:id="rId18"/>
    <p:sldId id="284" r:id="rId19"/>
    <p:sldId id="285" r:id="rId20"/>
    <p:sldId id="286" r:id="rId21"/>
    <p:sldId id="287" r:id="rId22"/>
    <p:sldId id="270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D9F0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629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1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6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1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2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6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3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735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745"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5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6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6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610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 panose="05020102010507070707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177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334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Shri RamSwaroop Memorial University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" y="2674620"/>
            <a:ext cx="9144635" cy="2665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Technology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Information 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ystems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I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Amit Dubey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Bineet Kumar Gupta		   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Roll.no-202210101010500</a:t>
            </a:r>
            <a:r>
              <a:rPr lang="en-I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Head of the Department) 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endParaRPr lang="en-I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 descr="IMG-20240423-WA00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7215" y="1047115"/>
            <a:ext cx="2585085" cy="1633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/>
        </p:nvSpPr>
        <p:spPr>
          <a:xfrm>
            <a:off x="6" y="561"/>
            <a:ext cx="80933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effectLst/>
            </a:endParaRPr>
          </a:p>
        </p:txBody>
      </p:sp>
      <p:sp>
        <p:nvSpPr>
          <p:cNvPr id="3" name="Text Placeholder 4"/>
          <p:cNvSpPr txBox="1"/>
          <p:nvPr/>
        </p:nvSpPr>
        <p:spPr>
          <a:xfrm>
            <a:off x="186941" y="900434"/>
            <a:ext cx="4577563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</a:t>
            </a:r>
            <a:endParaRPr lang="en-US" b="1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 txBox="1"/>
          <p:nvPr/>
        </p:nvSpPr>
        <p:spPr>
          <a:xfrm>
            <a:off x="378136" y="1524435"/>
            <a:ext cx="6994403" cy="16705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Ram:4 Gb above  </a:t>
            </a:r>
            <a:endParaRPr lang="en-US"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Processor: core i3 </a:t>
            </a:r>
            <a:endParaRPr lang="en-US"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Rom:1tb</a:t>
            </a:r>
            <a:endParaRPr lang="en-US"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837035" y="4785131"/>
            <a:ext cx="3477452" cy="358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952" y="178158"/>
            <a:ext cx="79030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400" b="1" dirty="0" smtClean="0">
                <a:sym typeface="+mn-ea"/>
              </a:rPr>
              <a:t>                     Internship Services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695" y="91440"/>
            <a:ext cx="8477250" cy="1283335"/>
          </a:xfrm>
        </p:spPr>
        <p:txBody>
          <a:bodyPr>
            <a:normAutofit fontScale="90000"/>
          </a:bodyPr>
          <a:lstStyle/>
          <a:p>
            <a:pPr algn="just">
              <a:lnSpc>
                <a:spcPct val="520000"/>
              </a:lnSpc>
            </a:pPr>
            <a:r>
              <a:rPr lang="en-IN" altLang="en-US" sz="2700" b="1" dirty="0" smtClean="0">
                <a:sym typeface="+mn-ea"/>
              </a:rPr>
              <a:t>                       internship services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30175" y="1734820"/>
            <a:ext cx="8669655" cy="2276475"/>
          </a:xfrm>
        </p:spPr>
        <p:txBody>
          <a:bodyPr>
            <a:noAutofit/>
          </a:bodyPr>
          <a:lstStyle/>
          <a:p>
            <a:pPr marR="0" lvl="1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ct val="101000"/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IN" alt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Students can apply leave</a:t>
            </a:r>
            <a:r>
              <a:rPr 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24*7 </a:t>
            </a:r>
            <a:r>
              <a:rPr lang="en-IN" alt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request and</a:t>
            </a:r>
            <a:r>
              <a:rPr 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accepting facility</a:t>
            </a:r>
            <a:r>
              <a:rPr lang="en-IN" alt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IN" alt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If Studentsnin facing any problem then</a:t>
            </a:r>
            <a:r>
              <a:rPr 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IN" altLang="en-US" sz="2400" dirty="0">
                <a:solidFill>
                  <a:srgbClr val="003635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easily leave provides HOD.</a:t>
            </a:r>
            <a:endParaRPr lang="en-US" sz="2400" dirty="0">
              <a:solidFill>
                <a:srgbClr val="003635"/>
              </a:solidFill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88912" y="1254838"/>
            <a:ext cx="2172405" cy="47982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sz="280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5596403" y="4798881"/>
            <a:ext cx="3718084" cy="34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>
              <a:lnSpc>
                <a:spcPct val="360000"/>
              </a:lnSpc>
            </a:pPr>
            <a:r>
              <a:rPr lang="en-IN" altLang="en-US"/>
              <a:t>screen shot</a:t>
            </a:r>
            <a:endParaRPr lang="en-IN" altLang="en-US"/>
          </a:p>
        </p:txBody>
      </p:sp>
      <p:pic>
        <p:nvPicPr>
          <p:cNvPr id="13" name="Picture 13" descr="home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68730" y="1335405"/>
            <a:ext cx="6136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 shot</a:t>
            </a:r>
            <a:endParaRPr lang="en-IN" altLang="en-US"/>
          </a:p>
        </p:txBody>
      </p:sp>
      <p:pic>
        <p:nvPicPr>
          <p:cNvPr id="14" name="Picture 14" descr="contactus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62380" y="1370965"/>
            <a:ext cx="585660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 shot</a:t>
            </a:r>
            <a:endParaRPr lang="en-IN" altLang="en-US"/>
          </a:p>
        </p:txBody>
      </p:sp>
      <p:pic>
        <p:nvPicPr>
          <p:cNvPr id="15" name="Picture 15" descr="login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170940" y="1329055"/>
            <a:ext cx="6039485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 shot</a:t>
            </a:r>
            <a:endParaRPr lang="en-IN" altLang="en-US"/>
          </a:p>
        </p:txBody>
      </p:sp>
      <p:pic>
        <p:nvPicPr>
          <p:cNvPr id="16" name="Picture 16" descr="notice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1830705"/>
            <a:ext cx="7467600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2" name="Picture 22" descr="feedback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141730" y="1316990"/>
            <a:ext cx="6097270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480000"/>
              </a:lnSpc>
            </a:pPr>
            <a:r>
              <a:rPr lang="en-US" sz="6000" b="1" dirty="0" smtClean="0">
                <a:latin typeface="Algerian" panose="04020705040A02060702" pitchFamily="82" charset="0"/>
                <a:cs typeface="Arial" panose="020B0604020202020204" pitchFamily="34" charset="0"/>
              </a:rPr>
              <a:t>     Thank You</a:t>
            </a:r>
            <a:endParaRPr lang="en-US" sz="60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7" y="1127532"/>
            <a:ext cx="7959915" cy="1835350"/>
          </a:xfrm>
        </p:spPr>
        <p:txBody>
          <a:bodyPr>
            <a:normAutofit/>
          </a:bodyPr>
          <a:lstStyle/>
          <a:p>
            <a:pPr>
              <a:lnSpc>
                <a:spcPct val="30000"/>
              </a:lnSpc>
            </a:pPr>
            <a:r>
              <a:rPr lang="en-IN" altLang="en-US" sz="4000" dirty="0" smtClean="0"/>
              <a:t>          internship services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8" y="3294201"/>
            <a:ext cx="7986252" cy="129906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Tag-Line:   Easy To Choose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                 Easy Give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1" y="89379"/>
            <a:ext cx="8655861" cy="898487"/>
          </a:xfrm>
        </p:spPr>
        <p:txBody>
          <a:bodyPr>
            <a:normAutofit fontScale="90000"/>
          </a:bodyPr>
          <a:lstStyle/>
          <a:p>
            <a:pPr>
              <a:lnSpc>
                <a:spcPct val="370000"/>
              </a:lnSpc>
            </a:pPr>
            <a:r>
              <a:rPr lang="en-IN" altLang="en-US" dirty="0" smtClean="0">
                <a:sym typeface="+mn-ea"/>
              </a:rPr>
              <a:t>                          internship services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1451" y="1134389"/>
            <a:ext cx="8244349" cy="35322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Objective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Technology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Purpose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 Of Software &amp; Hardware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Screenshot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5392382" y="4784386"/>
            <a:ext cx="3944965" cy="35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dirty="0">
                <a:solidFill>
                  <a:schemeClr val="bg1"/>
                </a:solidFill>
                <a:highlight>
                  <a:srgbClr val="800000"/>
                </a:highlight>
              </a:rPr>
              <a:t>Amit</a:t>
            </a:r>
            <a:r>
              <a:rPr lang="en-US" altLang="en-IN" dirty="0">
                <a:solidFill>
                  <a:schemeClr val="bg1"/>
                </a:solidFill>
                <a:highlight>
                  <a:srgbClr val="800000"/>
                </a:highlight>
              </a:rPr>
              <a:t> Dubey</a:t>
            </a:r>
            <a:endParaRPr lang="en-US" altLang="en-IN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/>
        </p:nvSpPr>
        <p:spPr>
          <a:xfrm>
            <a:off x="240378" y="144136"/>
            <a:ext cx="7955863" cy="564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b="1" dirty="0" smtClean="0">
                <a:sym typeface="+mn-ea"/>
              </a:rPr>
              <a:t>                 INTERNSHIP SERVICES</a:t>
            </a:r>
            <a:endParaRPr lang="en-US" altLang="en-IN" b="1" dirty="0" smtClean="0">
              <a:solidFill>
                <a:srgbClr val="003635"/>
              </a:solidFill>
              <a:effectLst/>
              <a:sym typeface="+mn-ea"/>
            </a:endParaRPr>
          </a:p>
        </p:txBody>
      </p:sp>
      <p:sp>
        <p:nvSpPr>
          <p:cNvPr id="3" name="Text Placeholder 4"/>
          <p:cNvSpPr txBox="1"/>
          <p:nvPr/>
        </p:nvSpPr>
        <p:spPr>
          <a:xfrm>
            <a:off x="-5563" y="708748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b="1" dirty="0" smtClean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 txBox="1"/>
          <p:nvPr/>
        </p:nvSpPr>
        <p:spPr>
          <a:xfrm>
            <a:off x="575310" y="1283970"/>
            <a:ext cx="7381875" cy="31172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project is a web Application </a:t>
            </a:r>
            <a:r>
              <a:rPr lang="en-US" sz="2400" spc="15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provide online </a:t>
            </a:r>
            <a:r>
              <a:rPr lang="en-IN" altLang="en-US" sz="2400" spc="15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r>
              <a:rPr lang="en-US" sz="2400" spc="15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Students. The </a:t>
            </a:r>
            <a:r>
              <a:rPr lang="en-US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objective is to </a:t>
            </a:r>
            <a:r>
              <a:rPr lang="en-US" sz="2400" spc="15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 </a:t>
            </a:r>
            <a:r>
              <a:rPr lang="en-US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IN" altLang="en-US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the students search</a:t>
            </a:r>
            <a:r>
              <a:rPr lang="en-US" altLang="en-IN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Internship </a:t>
            </a:r>
            <a:r>
              <a:rPr lang="en-US" altLang="en-IN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spc="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Services.Internship is supervised ,structured learning experiences in a professional setting that allow you to gain valuable work experiance in a student choosen field of study.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331546" y="4839196"/>
            <a:ext cx="4099819" cy="52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Amit</a:t>
            </a:r>
            <a:r>
              <a:rPr lang="en-US" altLang="en-IN" sz="1600" dirty="0">
                <a:solidFill>
                  <a:schemeClr val="bg1"/>
                </a:solidFill>
                <a:highlight>
                  <a:srgbClr val="800000"/>
                </a:highlight>
              </a:rPr>
              <a:t> Dubey</a:t>
            </a:r>
            <a:endParaRPr lang="en-US" altLang="en-IN" sz="16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/>
        </p:nvSpPr>
        <p:spPr>
          <a:xfrm>
            <a:off x="6" y="561"/>
            <a:ext cx="80933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b="1" dirty="0" smtClean="0">
                <a:sym typeface="+mn-ea"/>
              </a:rPr>
              <a:t>               Internship Services</a:t>
            </a:r>
            <a:endParaRPr lang="en-US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Text Placeholder 4"/>
          <p:cNvSpPr txBox="1"/>
          <p:nvPr/>
        </p:nvSpPr>
        <p:spPr>
          <a:xfrm>
            <a:off x="-5563" y="1189192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</a:t>
            </a:r>
            <a:r>
              <a:rPr lang="en-US" sz="3500" b="1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500" b="1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 txBox="1"/>
          <p:nvPr/>
        </p:nvSpPr>
        <p:spPr>
          <a:xfrm>
            <a:off x="25400" y="1619885"/>
            <a:ext cx="7614920" cy="31311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Branch Details.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Semester Wise Module Details.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Student Personal Details.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Student Previous Qualification details.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Company details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Staff Leave Details.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427799" y="4879836"/>
            <a:ext cx="4099819" cy="52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sz="16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191" y="144379"/>
            <a:ext cx="85217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400" dirty="0" smtClean="0">
                <a:sym typeface="+mn-ea"/>
              </a:rPr>
              <a:t>                          </a:t>
            </a:r>
            <a:endParaRPr lang="en-US" sz="2400" b="1" dirty="0">
              <a:solidFill>
                <a:srgbClr val="00363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508" y="205278"/>
            <a:ext cx="7710989" cy="763525"/>
          </a:xfrm>
        </p:spPr>
        <p:txBody>
          <a:bodyPr>
            <a:noAutofit/>
          </a:bodyPr>
          <a:lstStyle/>
          <a:p>
            <a:r>
              <a:rPr lang="en-IN" altLang="en-US" sz="2400" dirty="0" smtClean="0">
                <a:sym typeface="+mn-ea"/>
              </a:rPr>
              <a:t>                       </a:t>
            </a:r>
            <a:r>
              <a:rPr lang="en-IN" altLang="en-US" sz="2400" b="1" dirty="0" smtClean="0">
                <a:sym typeface="+mn-ea"/>
              </a:rPr>
              <a:t> Internship services</a:t>
            </a:r>
            <a:br>
              <a:rPr lang="en-US" sz="2400" dirty="0" smtClean="0">
                <a:solidFill>
                  <a:srgbClr val="003635"/>
                </a:solidFill>
              </a:rPr>
            </a:br>
            <a:endParaRPr lang="en-US" sz="2400" dirty="0">
              <a:solidFill>
                <a:srgbClr val="003635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88925" y="1565910"/>
            <a:ext cx="8607425" cy="251523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6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roject built on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0036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36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designing using Html CSS bootsratp_5</a:t>
            </a:r>
            <a:r>
              <a:rPr lang="en-IN" altLang="en-US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JavaScript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6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36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altLang="en-US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altLang="en-US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en-US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36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83831" y="925141"/>
            <a:ext cx="2786655" cy="479822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5658280" y="4879836"/>
            <a:ext cx="3752459" cy="52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sz="1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/>
        </p:nvSpPr>
        <p:spPr>
          <a:xfrm>
            <a:off x="-79868" y="205278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/>
          <p:cNvSpPr txBox="1"/>
          <p:nvPr/>
        </p:nvSpPr>
        <p:spPr>
          <a:xfrm>
            <a:off x="542925" y="879475"/>
            <a:ext cx="4125595" cy="4800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IN" altLang="en-US" sz="2800" dirty="0" smtClean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&amp;Use</a:t>
            </a:r>
            <a:endParaRPr lang="en-IN" altLang="en-US" sz="2800" dirty="0" smtClean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5"/>
          <p:cNvSpPr txBox="1"/>
          <p:nvPr/>
        </p:nvSpPr>
        <p:spPr>
          <a:xfrm>
            <a:off x="320040" y="1708150"/>
            <a:ext cx="8607425" cy="31718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Browser: Chrome</a:t>
            </a:r>
            <a:r>
              <a:rPr lang="en-I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ython Language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I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 &amp; javascript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5630779" y="4879836"/>
            <a:ext cx="3697458" cy="52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sz="1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1" y="243939"/>
            <a:ext cx="845468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400" b="1" dirty="0" smtClean="0">
                <a:sym typeface="+mn-ea"/>
              </a:rPr>
              <a:t>                          Internship Services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/>
        </p:nvSpPr>
        <p:spPr>
          <a:xfrm>
            <a:off x="6" y="561"/>
            <a:ext cx="80933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effectLst/>
            </a:endParaRPr>
          </a:p>
        </p:txBody>
      </p:sp>
      <p:sp>
        <p:nvSpPr>
          <p:cNvPr id="3" name="Text Placeholder 4"/>
          <p:cNvSpPr txBox="1"/>
          <p:nvPr/>
        </p:nvSpPr>
        <p:spPr>
          <a:xfrm>
            <a:off x="-5563" y="1189192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</a:t>
            </a:r>
            <a:r>
              <a:rPr lang="en-US" sz="3000" b="1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3000" b="1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 txBox="1"/>
          <p:nvPr/>
        </p:nvSpPr>
        <p:spPr>
          <a:xfrm>
            <a:off x="25400" y="1847850"/>
            <a:ext cx="7614920" cy="29438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Multi User System</a:t>
            </a:r>
            <a:r>
              <a:rPr lang="en-IN"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having good aesthetics and facilitating easy operation.</a:t>
            </a:r>
            <a:endParaRPr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Help</a:t>
            </a:r>
            <a:r>
              <a:rPr lang="en-IN"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features based on user privileges to prevent invalid access.</a:t>
            </a:r>
            <a:endParaRPr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Mobile and Web Interface</a:t>
            </a:r>
            <a:r>
              <a:rPr lang="en-IN" sz="2400" b="0" i="0" u="none" strike="noStrike" baseline="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b="0" i="0" u="none" strike="noStrike" baseline="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740783" y="4792006"/>
            <a:ext cx="3504953" cy="351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dirty="0" smtClean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578" y="289156"/>
            <a:ext cx="81711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400" b="1" dirty="0" smtClean="0">
                <a:sym typeface="+mn-ea"/>
              </a:rPr>
              <a:t>                       Inetrnship Services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758" y="205278"/>
            <a:ext cx="8373979" cy="763525"/>
          </a:xfrm>
        </p:spPr>
        <p:txBody>
          <a:bodyPr>
            <a:noAutofit/>
          </a:bodyPr>
          <a:lstStyle/>
          <a:p>
            <a:pPr>
              <a:lnSpc>
                <a:spcPct val="280000"/>
              </a:lnSpc>
            </a:pPr>
            <a:r>
              <a:rPr lang="en-IN" altLang="en-US" sz="2400" b="1" dirty="0" smtClean="0">
                <a:sym typeface="+mn-ea"/>
              </a:rPr>
              <a:t>                       internship services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88913" y="2087971"/>
            <a:ext cx="8607121" cy="22762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3635"/>
                </a:solidFill>
                <a:latin typeface="Times New Roman" panose="02020603050405020304" pitchFamily="18" charset="0"/>
              </a:rPr>
              <a:t>Web-browser: Google Chrome etc. </a:t>
            </a:r>
            <a:endParaRPr lang="en-US" b="0" i="0" u="none" strike="noStrike" baseline="0" dirty="0">
              <a:solidFill>
                <a:srgbClr val="003635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3635"/>
                </a:solidFill>
                <a:latin typeface="Times New Roman" panose="02020603050405020304" pitchFamily="18" charset="0"/>
              </a:rPr>
              <a:t>Operating system: windows </a:t>
            </a:r>
            <a:endParaRPr lang="en-US" b="0" i="0" u="none" strike="noStrike" baseline="0" dirty="0">
              <a:solidFill>
                <a:srgbClr val="003635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pc="15" dirty="0" smtClean="0">
                <a:solidFill>
                  <a:srgbClr val="00363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Python,</a:t>
            </a:r>
            <a:r>
              <a:rPr lang="en-US" spc="15" dirty="0" smtClean="0">
                <a:solidFill>
                  <a:srgbClr val="00363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html,css,javascript</a:t>
            </a:r>
            <a:r>
              <a:rPr lang="en-IN" altLang="en-US" spc="15" dirty="0" smtClean="0">
                <a:solidFill>
                  <a:srgbClr val="00363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,Mysql</a:t>
            </a:r>
            <a:r>
              <a:rPr lang="en-US" spc="15" dirty="0" smtClean="0">
                <a:solidFill>
                  <a:srgbClr val="00363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51407" y="899425"/>
            <a:ext cx="6359867" cy="4798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&amp; Hardware Requirement</a:t>
            </a:r>
            <a:endParaRPr lang="en-US" sz="2800" dirty="0">
              <a:solidFill>
                <a:srgbClr val="003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5713281" y="4826382"/>
            <a:ext cx="3601206" cy="317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Presenting By </a:t>
            </a:r>
            <a:r>
              <a:rPr lang="en-IN" altLang="en-US" dirty="0">
                <a:solidFill>
                  <a:schemeClr val="bg1"/>
                </a:solidFill>
                <a:highlight>
                  <a:srgbClr val="800000"/>
                </a:highlight>
              </a:rPr>
              <a:t>Amit Dubey</a:t>
            </a:r>
            <a:endParaRPr lang="en-IN" alt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2541</Words>
  <Application>WPS Presentation</Application>
  <PresentationFormat>On-screen Show (16:9)</PresentationFormat>
  <Paragraphs>141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Wingdings</vt:lpstr>
      <vt:lpstr>Wingdings 2</vt:lpstr>
      <vt:lpstr>Algerian</vt:lpstr>
      <vt:lpstr>Times New Roman</vt:lpstr>
      <vt:lpstr>Symbol</vt:lpstr>
      <vt:lpstr>Rockwell</vt:lpstr>
      <vt:lpstr>Microsoft YaHei</vt:lpstr>
      <vt:lpstr>Arial Unicode MS</vt:lpstr>
      <vt:lpstr>Century Schoolbook</vt:lpstr>
      <vt:lpstr>Calibri</vt:lpstr>
      <vt:lpstr>Oriel</vt:lpstr>
      <vt:lpstr>1_Oriel</vt:lpstr>
      <vt:lpstr>Foundry</vt:lpstr>
      <vt:lpstr>2_Oriel</vt:lpstr>
      <vt:lpstr>PowerPoint 演示文稿</vt:lpstr>
      <vt:lpstr>          internship services </vt:lpstr>
      <vt:lpstr>                          internship services</vt:lpstr>
      <vt:lpstr>PowerPoint 演示文稿</vt:lpstr>
      <vt:lpstr>PowerPoint 演示文稿</vt:lpstr>
      <vt:lpstr>                        Internship services </vt:lpstr>
      <vt:lpstr>PowerPoint 演示文稿</vt:lpstr>
      <vt:lpstr>PowerPoint 演示文稿</vt:lpstr>
      <vt:lpstr>                       internship services</vt:lpstr>
      <vt:lpstr>PowerPoint 演示文稿</vt:lpstr>
      <vt:lpstr>                       internship services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damit</cp:lastModifiedBy>
  <cp:revision>45</cp:revision>
  <dcterms:created xsi:type="dcterms:W3CDTF">2017-08-01T15:40:00Z</dcterms:created>
  <dcterms:modified xsi:type="dcterms:W3CDTF">2024-04-24T08:51:38Z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8D3E741168FE4A40AC34A6E5CA64A1A7</vt:lpwstr>
  </property>
  <property fmtid="{D5CDD505-2E9C-101B-9397-08002B2CF9AE}" pid="3" name="KSOProductBuildVer">
    <vt:lpwstr>1033-12.2.0.13472</vt:lpwstr>
  </property>
</Properties>
</file>