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ChicagoCrime_16936003079320/Dashboard12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C1CCA652-CA95-46F0-8283-0C6635F24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Chicago Crime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093584A-4B06-1E64-9698-06265BB4A4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 (2)">
            <a:extLst>
              <a:ext uri="{FF2B5EF4-FFF2-40B4-BE49-F238E27FC236}">
                <a16:creationId xmlns:a16="http://schemas.microsoft.com/office/drawing/2014/main" id="{3383E562-3975-4D9C-91B4-F2EB1F4B9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1468"/>
            <a:ext cx="12192000" cy="541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Chicago Crime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Amitesh Patil</cp:lastModifiedBy>
  <cp:revision>1</cp:revision>
  <dcterms:created xsi:type="dcterms:W3CDTF">2025-03-12T22:28:34Z</dcterms:created>
  <dcterms:modified xsi:type="dcterms:W3CDTF">2025-03-12T22:25:26Z</dcterms:modified>
</cp:coreProperties>
</file>