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83445" y="0"/>
            <a:ext cx="2334260" cy="770890"/>
          </a:xfrm>
          <a:custGeom>
            <a:avLst/>
            <a:gdLst/>
            <a:ahLst/>
            <a:cxnLst/>
            <a:rect l="l" t="t" r="r" b="b"/>
            <a:pathLst>
              <a:path w="2334259" h="770890">
                <a:moveTo>
                  <a:pt x="1166925" y="770384"/>
                </a:moveTo>
                <a:lnTo>
                  <a:pt x="1166925" y="769664"/>
                </a:lnTo>
                <a:lnTo>
                  <a:pt x="1100686" y="768224"/>
                </a:lnTo>
                <a:lnTo>
                  <a:pt x="1034446" y="762464"/>
                </a:lnTo>
                <a:lnTo>
                  <a:pt x="968206" y="753824"/>
                </a:lnTo>
                <a:lnTo>
                  <a:pt x="902686" y="741585"/>
                </a:lnTo>
                <a:lnTo>
                  <a:pt x="838606" y="726465"/>
                </a:lnTo>
                <a:lnTo>
                  <a:pt x="774526" y="707745"/>
                </a:lnTo>
                <a:lnTo>
                  <a:pt x="711887" y="685425"/>
                </a:lnTo>
                <a:lnTo>
                  <a:pt x="650687" y="660225"/>
                </a:lnTo>
                <a:lnTo>
                  <a:pt x="590207" y="631425"/>
                </a:lnTo>
                <a:lnTo>
                  <a:pt x="531887" y="599745"/>
                </a:lnTo>
                <a:lnTo>
                  <a:pt x="475727" y="565185"/>
                </a:lnTo>
                <a:lnTo>
                  <a:pt x="420287" y="527026"/>
                </a:lnTo>
                <a:lnTo>
                  <a:pt x="367727" y="486706"/>
                </a:lnTo>
                <a:lnTo>
                  <a:pt x="317328" y="443506"/>
                </a:lnTo>
                <a:lnTo>
                  <a:pt x="269088" y="398146"/>
                </a:lnTo>
                <a:lnTo>
                  <a:pt x="223008" y="349907"/>
                </a:lnTo>
                <a:lnTo>
                  <a:pt x="179808" y="299507"/>
                </a:lnTo>
                <a:lnTo>
                  <a:pt x="139488" y="246227"/>
                </a:lnTo>
                <a:lnTo>
                  <a:pt x="102048" y="191507"/>
                </a:lnTo>
                <a:lnTo>
                  <a:pt x="67488" y="135348"/>
                </a:lnTo>
                <a:lnTo>
                  <a:pt x="35808" y="76308"/>
                </a:lnTo>
                <a:lnTo>
                  <a:pt x="7008" y="16548"/>
                </a:lnTo>
                <a:lnTo>
                  <a:pt x="0" y="0"/>
                </a:lnTo>
                <a:lnTo>
                  <a:pt x="2333657" y="0"/>
                </a:lnTo>
                <a:lnTo>
                  <a:pt x="2298042" y="77028"/>
                </a:lnTo>
                <a:lnTo>
                  <a:pt x="2266363" y="135348"/>
                </a:lnTo>
                <a:lnTo>
                  <a:pt x="2231803" y="191507"/>
                </a:lnTo>
                <a:lnTo>
                  <a:pt x="2193643" y="246947"/>
                </a:lnTo>
                <a:lnTo>
                  <a:pt x="2153323" y="299507"/>
                </a:lnTo>
                <a:lnTo>
                  <a:pt x="2110123" y="349907"/>
                </a:lnTo>
                <a:lnTo>
                  <a:pt x="2064763" y="398146"/>
                </a:lnTo>
                <a:lnTo>
                  <a:pt x="2016523" y="444226"/>
                </a:lnTo>
                <a:lnTo>
                  <a:pt x="1966123" y="487426"/>
                </a:lnTo>
                <a:lnTo>
                  <a:pt x="1912843" y="527746"/>
                </a:lnTo>
                <a:lnTo>
                  <a:pt x="1858124" y="565185"/>
                </a:lnTo>
                <a:lnTo>
                  <a:pt x="1801964" y="599745"/>
                </a:lnTo>
                <a:lnTo>
                  <a:pt x="1742924" y="631425"/>
                </a:lnTo>
                <a:lnTo>
                  <a:pt x="1683164" y="660225"/>
                </a:lnTo>
                <a:lnTo>
                  <a:pt x="1621964" y="686145"/>
                </a:lnTo>
                <a:lnTo>
                  <a:pt x="1559324" y="707745"/>
                </a:lnTo>
                <a:lnTo>
                  <a:pt x="1495245" y="727185"/>
                </a:lnTo>
                <a:lnTo>
                  <a:pt x="1431165" y="742305"/>
                </a:lnTo>
                <a:lnTo>
                  <a:pt x="1365645" y="754544"/>
                </a:lnTo>
                <a:lnTo>
                  <a:pt x="1299405" y="763184"/>
                </a:lnTo>
                <a:lnTo>
                  <a:pt x="1233165" y="768944"/>
                </a:lnTo>
                <a:lnTo>
                  <a:pt x="1166925" y="770384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049373"/>
            <a:ext cx="1247775" cy="1238250"/>
          </a:xfrm>
          <a:custGeom>
            <a:avLst/>
            <a:gdLst/>
            <a:ahLst/>
            <a:cxnLst/>
            <a:rect l="l" t="t" r="r" b="b"/>
            <a:pathLst>
              <a:path w="1247775" h="1238250">
                <a:moveTo>
                  <a:pt x="1247778" y="1237626"/>
                </a:moveTo>
                <a:lnTo>
                  <a:pt x="0" y="1237626"/>
                </a:lnTo>
                <a:lnTo>
                  <a:pt x="0" y="0"/>
                </a:lnTo>
                <a:lnTo>
                  <a:pt x="44636" y="970"/>
                </a:lnTo>
                <a:lnTo>
                  <a:pt x="110876" y="6730"/>
                </a:lnTo>
                <a:lnTo>
                  <a:pt x="177116" y="15370"/>
                </a:lnTo>
                <a:lnTo>
                  <a:pt x="242636" y="27610"/>
                </a:lnTo>
                <a:lnTo>
                  <a:pt x="307435" y="42730"/>
                </a:lnTo>
                <a:lnTo>
                  <a:pt x="370795" y="61450"/>
                </a:lnTo>
                <a:lnTo>
                  <a:pt x="433435" y="83769"/>
                </a:lnTo>
                <a:lnTo>
                  <a:pt x="494635" y="109689"/>
                </a:lnTo>
                <a:lnTo>
                  <a:pt x="555115" y="137769"/>
                </a:lnTo>
                <a:lnTo>
                  <a:pt x="613435" y="169449"/>
                </a:lnTo>
                <a:lnTo>
                  <a:pt x="670315" y="204729"/>
                </a:lnTo>
                <a:lnTo>
                  <a:pt x="725034" y="242169"/>
                </a:lnTo>
                <a:lnTo>
                  <a:pt x="777594" y="282488"/>
                </a:lnTo>
                <a:lnTo>
                  <a:pt x="827994" y="325688"/>
                </a:lnTo>
                <a:lnTo>
                  <a:pt x="876234" y="371768"/>
                </a:lnTo>
                <a:lnTo>
                  <a:pt x="922314" y="420008"/>
                </a:lnTo>
                <a:lnTo>
                  <a:pt x="965514" y="470408"/>
                </a:lnTo>
                <a:lnTo>
                  <a:pt x="1005834" y="522967"/>
                </a:lnTo>
                <a:lnTo>
                  <a:pt x="1043274" y="577687"/>
                </a:lnTo>
                <a:lnTo>
                  <a:pt x="1078554" y="634567"/>
                </a:lnTo>
                <a:lnTo>
                  <a:pt x="1110233" y="692886"/>
                </a:lnTo>
                <a:lnTo>
                  <a:pt x="1138313" y="753366"/>
                </a:lnTo>
                <a:lnTo>
                  <a:pt x="1164233" y="814566"/>
                </a:lnTo>
                <a:lnTo>
                  <a:pt x="1186553" y="877205"/>
                </a:lnTo>
                <a:lnTo>
                  <a:pt x="1205273" y="940565"/>
                </a:lnTo>
                <a:lnTo>
                  <a:pt x="1220393" y="1005365"/>
                </a:lnTo>
                <a:lnTo>
                  <a:pt x="1232633" y="1070884"/>
                </a:lnTo>
                <a:lnTo>
                  <a:pt x="1241273" y="1137124"/>
                </a:lnTo>
                <a:lnTo>
                  <a:pt x="1247033" y="1203364"/>
                </a:lnTo>
                <a:lnTo>
                  <a:pt x="1247778" y="1237626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6660" cy="1263650"/>
          </a:xfrm>
          <a:custGeom>
            <a:avLst/>
            <a:gdLst/>
            <a:ahLst/>
            <a:cxnLst/>
            <a:rect l="l" t="t" r="r" b="b"/>
            <a:pathLst>
              <a:path w="1216660" h="1263650">
                <a:moveTo>
                  <a:pt x="1216596" y="0"/>
                </a:moveTo>
                <a:lnTo>
                  <a:pt x="1215282" y="60438"/>
                </a:lnTo>
                <a:lnTo>
                  <a:pt x="1209522" y="126676"/>
                </a:lnTo>
                <a:lnTo>
                  <a:pt x="1200882" y="192914"/>
                </a:lnTo>
                <a:lnTo>
                  <a:pt x="1188643" y="258432"/>
                </a:lnTo>
                <a:lnTo>
                  <a:pt x="1173523" y="322510"/>
                </a:lnTo>
                <a:lnTo>
                  <a:pt x="1154804" y="386588"/>
                </a:lnTo>
                <a:lnTo>
                  <a:pt x="1132485" y="449226"/>
                </a:lnTo>
                <a:lnTo>
                  <a:pt x="1107285" y="510425"/>
                </a:lnTo>
                <a:lnTo>
                  <a:pt x="1078486" y="570903"/>
                </a:lnTo>
                <a:lnTo>
                  <a:pt x="1046807" y="629221"/>
                </a:lnTo>
                <a:lnTo>
                  <a:pt x="1012248" y="685379"/>
                </a:lnTo>
                <a:lnTo>
                  <a:pt x="974089" y="740818"/>
                </a:lnTo>
                <a:lnTo>
                  <a:pt x="933771" y="793376"/>
                </a:lnTo>
                <a:lnTo>
                  <a:pt x="890572" y="843774"/>
                </a:lnTo>
                <a:lnTo>
                  <a:pt x="845213" y="892013"/>
                </a:lnTo>
                <a:lnTo>
                  <a:pt x="796975" y="938092"/>
                </a:lnTo>
                <a:lnTo>
                  <a:pt x="746576" y="981290"/>
                </a:lnTo>
                <a:lnTo>
                  <a:pt x="693298" y="1021609"/>
                </a:lnTo>
                <a:lnTo>
                  <a:pt x="638580" y="1059048"/>
                </a:lnTo>
                <a:lnTo>
                  <a:pt x="582421" y="1093607"/>
                </a:lnTo>
                <a:lnTo>
                  <a:pt x="523383" y="1125286"/>
                </a:lnTo>
                <a:lnTo>
                  <a:pt x="463625" y="1154085"/>
                </a:lnTo>
                <a:lnTo>
                  <a:pt x="402427" y="1180004"/>
                </a:lnTo>
                <a:lnTo>
                  <a:pt x="339789" y="1201604"/>
                </a:lnTo>
                <a:lnTo>
                  <a:pt x="275711" y="1221043"/>
                </a:lnTo>
                <a:lnTo>
                  <a:pt x="211633" y="1236162"/>
                </a:lnTo>
                <a:lnTo>
                  <a:pt x="146115" y="1248402"/>
                </a:lnTo>
                <a:lnTo>
                  <a:pt x="79877" y="1257042"/>
                </a:lnTo>
                <a:lnTo>
                  <a:pt x="13639" y="1262802"/>
                </a:lnTo>
                <a:lnTo>
                  <a:pt x="0" y="1263098"/>
                </a:lnTo>
              </a:path>
              <a:path w="1216660" h="1263650">
                <a:moveTo>
                  <a:pt x="586615" y="0"/>
                </a:moveTo>
                <a:lnTo>
                  <a:pt x="583141" y="61158"/>
                </a:lnTo>
                <a:lnTo>
                  <a:pt x="573062" y="127396"/>
                </a:lnTo>
                <a:lnTo>
                  <a:pt x="555782" y="192194"/>
                </a:lnTo>
                <a:lnTo>
                  <a:pt x="531303" y="254112"/>
                </a:lnTo>
                <a:lnTo>
                  <a:pt x="501064" y="313871"/>
                </a:lnTo>
                <a:lnTo>
                  <a:pt x="464345" y="370029"/>
                </a:lnTo>
                <a:lnTo>
                  <a:pt x="422586" y="422587"/>
                </a:lnTo>
                <a:lnTo>
                  <a:pt x="375068" y="469386"/>
                </a:lnTo>
                <a:lnTo>
                  <a:pt x="323229" y="511865"/>
                </a:lnTo>
                <a:lnTo>
                  <a:pt x="267071" y="548583"/>
                </a:lnTo>
                <a:lnTo>
                  <a:pt x="207313" y="578823"/>
                </a:lnTo>
                <a:lnTo>
                  <a:pt x="144675" y="602582"/>
                </a:lnTo>
                <a:lnTo>
                  <a:pt x="80597" y="619861"/>
                </a:lnTo>
                <a:lnTo>
                  <a:pt x="14359" y="630661"/>
                </a:lnTo>
                <a:lnTo>
                  <a:pt x="0" y="631883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9916" y="9530633"/>
            <a:ext cx="1280795" cy="756920"/>
          </a:xfrm>
          <a:custGeom>
            <a:avLst/>
            <a:gdLst/>
            <a:ahLst/>
            <a:cxnLst/>
            <a:rect l="l" t="t" r="r" b="b"/>
            <a:pathLst>
              <a:path w="1280795" h="756920">
                <a:moveTo>
                  <a:pt x="1280750" y="0"/>
                </a:moveTo>
                <a:lnTo>
                  <a:pt x="0" y="1439"/>
                </a:lnTo>
              </a:path>
              <a:path w="1280795" h="756920">
                <a:moveTo>
                  <a:pt x="645055" y="0"/>
                </a:moveTo>
                <a:lnTo>
                  <a:pt x="12829" y="756366"/>
                </a:lnTo>
              </a:path>
              <a:path w="1280795" h="756920">
                <a:moveTo>
                  <a:pt x="634256" y="0"/>
                </a:moveTo>
                <a:lnTo>
                  <a:pt x="1270491" y="756366"/>
                </a:lnTo>
              </a:path>
              <a:path w="1280795" h="756920">
                <a:moveTo>
                  <a:pt x="638575" y="7918"/>
                </a:moveTo>
                <a:lnTo>
                  <a:pt x="637164" y="756366"/>
                </a:lnTo>
              </a:path>
            </a:pathLst>
          </a:custGeom>
          <a:ln w="76309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685354" y="3078002"/>
            <a:ext cx="603250" cy="3331845"/>
          </a:xfrm>
          <a:custGeom>
            <a:avLst/>
            <a:gdLst/>
            <a:ahLst/>
            <a:cxnLst/>
            <a:rect l="l" t="t" r="r" b="b"/>
            <a:pathLst>
              <a:path w="603250" h="3331845">
                <a:moveTo>
                  <a:pt x="0" y="555113"/>
                </a:moveTo>
                <a:lnTo>
                  <a:pt x="2879" y="496793"/>
                </a:lnTo>
                <a:lnTo>
                  <a:pt x="12238" y="439914"/>
                </a:lnTo>
                <a:lnTo>
                  <a:pt x="27357" y="383755"/>
                </a:lnTo>
                <a:lnTo>
                  <a:pt x="48235" y="329035"/>
                </a:lnTo>
                <a:lnTo>
                  <a:pt x="74153" y="277196"/>
                </a:lnTo>
                <a:lnTo>
                  <a:pt x="105830" y="228957"/>
                </a:lnTo>
                <a:lnTo>
                  <a:pt x="142547" y="183597"/>
                </a:lnTo>
                <a:lnTo>
                  <a:pt x="183584" y="142558"/>
                </a:lnTo>
                <a:lnTo>
                  <a:pt x="228940" y="105838"/>
                </a:lnTo>
                <a:lnTo>
                  <a:pt x="277896" y="74159"/>
                </a:lnTo>
                <a:lnTo>
                  <a:pt x="329011" y="48239"/>
                </a:lnTo>
                <a:lnTo>
                  <a:pt x="383726" y="27359"/>
                </a:lnTo>
                <a:lnTo>
                  <a:pt x="439882" y="12239"/>
                </a:lnTo>
                <a:lnTo>
                  <a:pt x="496757" y="2879"/>
                </a:lnTo>
                <a:lnTo>
                  <a:pt x="555072" y="0"/>
                </a:lnTo>
                <a:lnTo>
                  <a:pt x="583869" y="719"/>
                </a:lnTo>
                <a:lnTo>
                  <a:pt x="602644" y="2093"/>
                </a:lnTo>
              </a:path>
              <a:path w="603250" h="3331845">
                <a:moveTo>
                  <a:pt x="602644" y="1108132"/>
                </a:moveTo>
                <a:lnTo>
                  <a:pt x="583869" y="1109506"/>
                </a:lnTo>
                <a:lnTo>
                  <a:pt x="555072" y="1110226"/>
                </a:lnTo>
                <a:lnTo>
                  <a:pt x="555072" y="1109506"/>
                </a:lnTo>
                <a:lnTo>
                  <a:pt x="526274" y="1108786"/>
                </a:lnTo>
                <a:lnTo>
                  <a:pt x="467959" y="1103026"/>
                </a:lnTo>
                <a:lnTo>
                  <a:pt x="411804" y="1090786"/>
                </a:lnTo>
                <a:lnTo>
                  <a:pt x="356369" y="1072786"/>
                </a:lnTo>
                <a:lnTo>
                  <a:pt x="303093" y="1049026"/>
                </a:lnTo>
                <a:lnTo>
                  <a:pt x="252698" y="1020227"/>
                </a:lnTo>
                <a:lnTo>
                  <a:pt x="205902" y="985667"/>
                </a:lnTo>
                <a:lnTo>
                  <a:pt x="162705" y="947508"/>
                </a:lnTo>
                <a:lnTo>
                  <a:pt x="123829" y="904308"/>
                </a:lnTo>
                <a:lnTo>
                  <a:pt x="89992" y="856789"/>
                </a:lnTo>
                <a:lnTo>
                  <a:pt x="60474" y="807109"/>
                </a:lnTo>
                <a:lnTo>
                  <a:pt x="36716" y="753830"/>
                </a:lnTo>
                <a:lnTo>
                  <a:pt x="18718" y="698391"/>
                </a:lnTo>
                <a:lnTo>
                  <a:pt x="7199" y="641512"/>
                </a:lnTo>
                <a:lnTo>
                  <a:pt x="719" y="583912"/>
                </a:lnTo>
                <a:lnTo>
                  <a:pt x="0" y="555113"/>
                </a:lnTo>
              </a:path>
              <a:path w="603250" h="3331845">
                <a:moveTo>
                  <a:pt x="0" y="1665339"/>
                </a:moveTo>
                <a:lnTo>
                  <a:pt x="2879" y="1607020"/>
                </a:lnTo>
                <a:lnTo>
                  <a:pt x="12238" y="1550140"/>
                </a:lnTo>
                <a:lnTo>
                  <a:pt x="27357" y="1493981"/>
                </a:lnTo>
                <a:lnTo>
                  <a:pt x="48235" y="1439262"/>
                </a:lnTo>
                <a:lnTo>
                  <a:pt x="74153" y="1387422"/>
                </a:lnTo>
                <a:lnTo>
                  <a:pt x="105830" y="1339183"/>
                </a:lnTo>
                <a:lnTo>
                  <a:pt x="142547" y="1293823"/>
                </a:lnTo>
                <a:lnTo>
                  <a:pt x="183584" y="1252784"/>
                </a:lnTo>
                <a:lnTo>
                  <a:pt x="228940" y="1216064"/>
                </a:lnTo>
                <a:lnTo>
                  <a:pt x="277896" y="1184385"/>
                </a:lnTo>
                <a:lnTo>
                  <a:pt x="329011" y="1158465"/>
                </a:lnTo>
                <a:lnTo>
                  <a:pt x="383726" y="1137585"/>
                </a:lnTo>
                <a:lnTo>
                  <a:pt x="439882" y="1122466"/>
                </a:lnTo>
                <a:lnTo>
                  <a:pt x="496757" y="1113106"/>
                </a:lnTo>
                <a:lnTo>
                  <a:pt x="555072" y="1110226"/>
                </a:lnTo>
                <a:lnTo>
                  <a:pt x="583869" y="1110946"/>
                </a:lnTo>
                <a:lnTo>
                  <a:pt x="602644" y="1112320"/>
                </a:lnTo>
              </a:path>
              <a:path w="603250" h="3331845">
                <a:moveTo>
                  <a:pt x="602644" y="2218358"/>
                </a:moveTo>
                <a:lnTo>
                  <a:pt x="583869" y="2219732"/>
                </a:lnTo>
                <a:lnTo>
                  <a:pt x="555072" y="2220452"/>
                </a:lnTo>
                <a:lnTo>
                  <a:pt x="555072" y="2219732"/>
                </a:lnTo>
                <a:lnTo>
                  <a:pt x="526274" y="2219012"/>
                </a:lnTo>
                <a:lnTo>
                  <a:pt x="467959" y="2213252"/>
                </a:lnTo>
                <a:lnTo>
                  <a:pt x="411804" y="2201012"/>
                </a:lnTo>
                <a:lnTo>
                  <a:pt x="356369" y="2183012"/>
                </a:lnTo>
                <a:lnTo>
                  <a:pt x="303093" y="2159253"/>
                </a:lnTo>
                <a:lnTo>
                  <a:pt x="252698" y="2130453"/>
                </a:lnTo>
                <a:lnTo>
                  <a:pt x="205902" y="2095893"/>
                </a:lnTo>
                <a:lnTo>
                  <a:pt x="162705" y="2057734"/>
                </a:lnTo>
                <a:lnTo>
                  <a:pt x="123829" y="2014534"/>
                </a:lnTo>
                <a:lnTo>
                  <a:pt x="89992" y="1967015"/>
                </a:lnTo>
                <a:lnTo>
                  <a:pt x="60474" y="1917336"/>
                </a:lnTo>
                <a:lnTo>
                  <a:pt x="36716" y="1864056"/>
                </a:lnTo>
                <a:lnTo>
                  <a:pt x="18718" y="1808617"/>
                </a:lnTo>
                <a:lnTo>
                  <a:pt x="7199" y="1751738"/>
                </a:lnTo>
                <a:lnTo>
                  <a:pt x="719" y="1694138"/>
                </a:lnTo>
                <a:lnTo>
                  <a:pt x="0" y="1665339"/>
                </a:lnTo>
              </a:path>
              <a:path w="603250" h="3331845">
                <a:moveTo>
                  <a:pt x="0" y="2776285"/>
                </a:moveTo>
                <a:lnTo>
                  <a:pt x="2879" y="2717966"/>
                </a:lnTo>
                <a:lnTo>
                  <a:pt x="12238" y="2661086"/>
                </a:lnTo>
                <a:lnTo>
                  <a:pt x="27357" y="2604927"/>
                </a:lnTo>
                <a:lnTo>
                  <a:pt x="48235" y="2550208"/>
                </a:lnTo>
                <a:lnTo>
                  <a:pt x="74153" y="2498368"/>
                </a:lnTo>
                <a:lnTo>
                  <a:pt x="105830" y="2450129"/>
                </a:lnTo>
                <a:lnTo>
                  <a:pt x="142547" y="2404770"/>
                </a:lnTo>
                <a:lnTo>
                  <a:pt x="183584" y="2363730"/>
                </a:lnTo>
                <a:lnTo>
                  <a:pt x="228940" y="2327011"/>
                </a:lnTo>
                <a:lnTo>
                  <a:pt x="277896" y="2295331"/>
                </a:lnTo>
                <a:lnTo>
                  <a:pt x="329011" y="2269411"/>
                </a:lnTo>
                <a:lnTo>
                  <a:pt x="383726" y="2248532"/>
                </a:lnTo>
                <a:lnTo>
                  <a:pt x="439882" y="2233412"/>
                </a:lnTo>
                <a:lnTo>
                  <a:pt x="496757" y="2224052"/>
                </a:lnTo>
                <a:lnTo>
                  <a:pt x="555072" y="2221172"/>
                </a:lnTo>
                <a:lnTo>
                  <a:pt x="583869" y="2221892"/>
                </a:lnTo>
                <a:lnTo>
                  <a:pt x="602644" y="2223266"/>
                </a:lnTo>
              </a:path>
              <a:path w="603250" h="3331845">
                <a:moveTo>
                  <a:pt x="602644" y="3329304"/>
                </a:moveTo>
                <a:lnTo>
                  <a:pt x="583869" y="3330678"/>
                </a:lnTo>
                <a:lnTo>
                  <a:pt x="555072" y="3331398"/>
                </a:lnTo>
                <a:lnTo>
                  <a:pt x="555072" y="3330678"/>
                </a:lnTo>
                <a:lnTo>
                  <a:pt x="526274" y="3329958"/>
                </a:lnTo>
                <a:lnTo>
                  <a:pt x="467959" y="3324198"/>
                </a:lnTo>
                <a:lnTo>
                  <a:pt x="411804" y="3311958"/>
                </a:lnTo>
                <a:lnTo>
                  <a:pt x="356369" y="3293959"/>
                </a:lnTo>
                <a:lnTo>
                  <a:pt x="303093" y="3270199"/>
                </a:lnTo>
                <a:lnTo>
                  <a:pt x="252698" y="3241399"/>
                </a:lnTo>
                <a:lnTo>
                  <a:pt x="205902" y="3206840"/>
                </a:lnTo>
                <a:lnTo>
                  <a:pt x="162705" y="3168680"/>
                </a:lnTo>
                <a:lnTo>
                  <a:pt x="123829" y="3125481"/>
                </a:lnTo>
                <a:lnTo>
                  <a:pt x="89992" y="3077961"/>
                </a:lnTo>
                <a:lnTo>
                  <a:pt x="60474" y="3028282"/>
                </a:lnTo>
                <a:lnTo>
                  <a:pt x="36716" y="2975003"/>
                </a:lnTo>
                <a:lnTo>
                  <a:pt x="18718" y="2919563"/>
                </a:lnTo>
                <a:lnTo>
                  <a:pt x="7199" y="2862684"/>
                </a:lnTo>
                <a:lnTo>
                  <a:pt x="719" y="2805085"/>
                </a:lnTo>
                <a:lnTo>
                  <a:pt x="0" y="2776285"/>
                </a:lnTo>
              </a:path>
            </a:pathLst>
          </a:custGeom>
          <a:ln w="76316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3" y="1258823"/>
            <a:ext cx="5355335" cy="19568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B36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B36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B36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248"/>
                </a:moveTo>
                <a:lnTo>
                  <a:pt x="0" y="0"/>
                </a:lnTo>
                <a:lnTo>
                  <a:pt x="1138756" y="0"/>
                </a:lnTo>
                <a:lnTo>
                  <a:pt x="1137489" y="58260"/>
                </a:lnTo>
                <a:lnTo>
                  <a:pt x="1131729" y="124498"/>
                </a:lnTo>
                <a:lnTo>
                  <a:pt x="1123090" y="190735"/>
                </a:lnTo>
                <a:lnTo>
                  <a:pt x="1110850" y="256252"/>
                </a:lnTo>
                <a:lnTo>
                  <a:pt x="1095731" y="320329"/>
                </a:lnTo>
                <a:lnTo>
                  <a:pt x="1076292" y="384406"/>
                </a:lnTo>
                <a:lnTo>
                  <a:pt x="1054693" y="447044"/>
                </a:lnTo>
                <a:lnTo>
                  <a:pt x="1028774" y="508241"/>
                </a:lnTo>
                <a:lnTo>
                  <a:pt x="999975" y="567998"/>
                </a:lnTo>
                <a:lnTo>
                  <a:pt x="968297" y="627036"/>
                </a:lnTo>
                <a:lnTo>
                  <a:pt x="933738" y="683193"/>
                </a:lnTo>
                <a:lnTo>
                  <a:pt x="896300" y="737911"/>
                </a:lnTo>
                <a:lnTo>
                  <a:pt x="855981" y="791189"/>
                </a:lnTo>
                <a:lnTo>
                  <a:pt x="812783" y="841586"/>
                </a:lnTo>
                <a:lnTo>
                  <a:pt x="766705" y="889824"/>
                </a:lnTo>
                <a:lnTo>
                  <a:pt x="718467" y="935182"/>
                </a:lnTo>
                <a:lnTo>
                  <a:pt x="668070" y="978380"/>
                </a:lnTo>
                <a:lnTo>
                  <a:pt x="615512" y="1018699"/>
                </a:lnTo>
                <a:lnTo>
                  <a:pt x="560074" y="1056857"/>
                </a:lnTo>
                <a:lnTo>
                  <a:pt x="503917" y="1091416"/>
                </a:lnTo>
                <a:lnTo>
                  <a:pt x="445599" y="1123094"/>
                </a:lnTo>
                <a:lnTo>
                  <a:pt x="385122" y="1151893"/>
                </a:lnTo>
                <a:lnTo>
                  <a:pt x="323925" y="1177092"/>
                </a:lnTo>
                <a:lnTo>
                  <a:pt x="261287" y="1199411"/>
                </a:lnTo>
                <a:lnTo>
                  <a:pt x="197210" y="1218130"/>
                </a:lnTo>
                <a:lnTo>
                  <a:pt x="133133" y="1233249"/>
                </a:lnTo>
                <a:lnTo>
                  <a:pt x="67616" y="1245489"/>
                </a:lnTo>
                <a:lnTo>
                  <a:pt x="1379" y="1254128"/>
                </a:lnTo>
                <a:lnTo>
                  <a:pt x="0" y="1254248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319" y="3391970"/>
            <a:ext cx="15106060" cy="631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B36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7359"/>
            <a:ext cx="566420" cy="3332479"/>
          </a:xfrm>
          <a:custGeom>
            <a:avLst/>
            <a:gdLst/>
            <a:ahLst/>
            <a:cxnLst/>
            <a:rect l="l" t="t" r="r" b="b"/>
            <a:pathLst>
              <a:path w="566420" h="3332479">
                <a:moveTo>
                  <a:pt x="0" y="268"/>
                </a:moveTo>
                <a:lnTo>
                  <a:pt x="39546" y="719"/>
                </a:lnTo>
                <a:lnTo>
                  <a:pt x="97861" y="6479"/>
                </a:lnTo>
                <a:lnTo>
                  <a:pt x="154736" y="18719"/>
                </a:lnTo>
                <a:lnTo>
                  <a:pt x="209451" y="36719"/>
                </a:lnTo>
                <a:lnTo>
                  <a:pt x="262727" y="60479"/>
                </a:lnTo>
                <a:lnTo>
                  <a:pt x="313122" y="89279"/>
                </a:lnTo>
                <a:lnTo>
                  <a:pt x="359918" y="123839"/>
                </a:lnTo>
                <a:lnTo>
                  <a:pt x="403115" y="162719"/>
                </a:lnTo>
                <a:lnTo>
                  <a:pt x="441991" y="205918"/>
                </a:lnTo>
                <a:lnTo>
                  <a:pt x="476548" y="252718"/>
                </a:lnTo>
                <a:lnTo>
                  <a:pt x="505346" y="303118"/>
                </a:lnTo>
                <a:lnTo>
                  <a:pt x="529104" y="356398"/>
                </a:lnTo>
                <a:lnTo>
                  <a:pt x="547102" y="411117"/>
                </a:lnTo>
                <a:lnTo>
                  <a:pt x="559341" y="467997"/>
                </a:lnTo>
                <a:lnTo>
                  <a:pt x="565101" y="526317"/>
                </a:lnTo>
                <a:lnTo>
                  <a:pt x="565821" y="555117"/>
                </a:lnTo>
                <a:lnTo>
                  <a:pt x="565101" y="555117"/>
                </a:lnTo>
                <a:lnTo>
                  <a:pt x="564381" y="583916"/>
                </a:lnTo>
                <a:lnTo>
                  <a:pt x="558621" y="642236"/>
                </a:lnTo>
                <a:lnTo>
                  <a:pt x="546382" y="698396"/>
                </a:lnTo>
                <a:lnTo>
                  <a:pt x="528384" y="753835"/>
                </a:lnTo>
                <a:lnTo>
                  <a:pt x="504626" y="807115"/>
                </a:lnTo>
                <a:lnTo>
                  <a:pt x="475828" y="857515"/>
                </a:lnTo>
                <a:lnTo>
                  <a:pt x="441271" y="904315"/>
                </a:lnTo>
                <a:lnTo>
                  <a:pt x="403115" y="947514"/>
                </a:lnTo>
                <a:lnTo>
                  <a:pt x="359918" y="986394"/>
                </a:lnTo>
                <a:lnTo>
                  <a:pt x="312402" y="1020234"/>
                </a:lnTo>
                <a:lnTo>
                  <a:pt x="262727" y="1049754"/>
                </a:lnTo>
                <a:lnTo>
                  <a:pt x="209451" y="1073514"/>
                </a:lnTo>
                <a:lnTo>
                  <a:pt x="154016" y="1091514"/>
                </a:lnTo>
                <a:lnTo>
                  <a:pt x="97141" y="1103034"/>
                </a:lnTo>
                <a:lnTo>
                  <a:pt x="39546" y="1109514"/>
                </a:lnTo>
                <a:lnTo>
                  <a:pt x="10748" y="1110234"/>
                </a:lnTo>
                <a:lnTo>
                  <a:pt x="10748" y="1109514"/>
                </a:lnTo>
                <a:lnTo>
                  <a:pt x="0" y="1109245"/>
                </a:lnTo>
              </a:path>
              <a:path w="566420" h="3332479">
                <a:moveTo>
                  <a:pt x="0" y="1111222"/>
                </a:moveTo>
                <a:lnTo>
                  <a:pt x="39546" y="1111674"/>
                </a:lnTo>
                <a:lnTo>
                  <a:pt x="97861" y="1117433"/>
                </a:lnTo>
                <a:lnTo>
                  <a:pt x="154736" y="1129673"/>
                </a:lnTo>
                <a:lnTo>
                  <a:pt x="209451" y="1147673"/>
                </a:lnTo>
                <a:lnTo>
                  <a:pt x="262727" y="1171433"/>
                </a:lnTo>
                <a:lnTo>
                  <a:pt x="313122" y="1200233"/>
                </a:lnTo>
                <a:lnTo>
                  <a:pt x="359918" y="1234793"/>
                </a:lnTo>
                <a:lnTo>
                  <a:pt x="403115" y="1273673"/>
                </a:lnTo>
                <a:lnTo>
                  <a:pt x="441991" y="1316872"/>
                </a:lnTo>
                <a:lnTo>
                  <a:pt x="476548" y="1363672"/>
                </a:lnTo>
                <a:lnTo>
                  <a:pt x="505346" y="1414072"/>
                </a:lnTo>
                <a:lnTo>
                  <a:pt x="529104" y="1467352"/>
                </a:lnTo>
                <a:lnTo>
                  <a:pt x="547102" y="1522071"/>
                </a:lnTo>
                <a:lnTo>
                  <a:pt x="559341" y="1578951"/>
                </a:lnTo>
                <a:lnTo>
                  <a:pt x="565101" y="1637271"/>
                </a:lnTo>
                <a:lnTo>
                  <a:pt x="565821" y="1666071"/>
                </a:lnTo>
                <a:lnTo>
                  <a:pt x="565101" y="1666071"/>
                </a:lnTo>
                <a:lnTo>
                  <a:pt x="564381" y="1694870"/>
                </a:lnTo>
                <a:lnTo>
                  <a:pt x="558621" y="1753190"/>
                </a:lnTo>
                <a:lnTo>
                  <a:pt x="546382" y="1809350"/>
                </a:lnTo>
                <a:lnTo>
                  <a:pt x="528384" y="1864789"/>
                </a:lnTo>
                <a:lnTo>
                  <a:pt x="504626" y="1918069"/>
                </a:lnTo>
                <a:lnTo>
                  <a:pt x="475828" y="1968469"/>
                </a:lnTo>
                <a:lnTo>
                  <a:pt x="441271" y="2015269"/>
                </a:lnTo>
                <a:lnTo>
                  <a:pt x="403115" y="2058468"/>
                </a:lnTo>
                <a:lnTo>
                  <a:pt x="359918" y="2097348"/>
                </a:lnTo>
                <a:lnTo>
                  <a:pt x="312402" y="2131188"/>
                </a:lnTo>
                <a:lnTo>
                  <a:pt x="262727" y="2160708"/>
                </a:lnTo>
                <a:lnTo>
                  <a:pt x="209451" y="2184468"/>
                </a:lnTo>
                <a:lnTo>
                  <a:pt x="154016" y="2202468"/>
                </a:lnTo>
                <a:lnTo>
                  <a:pt x="97141" y="2213988"/>
                </a:lnTo>
                <a:lnTo>
                  <a:pt x="39546" y="2220468"/>
                </a:lnTo>
                <a:lnTo>
                  <a:pt x="10748" y="2221188"/>
                </a:lnTo>
                <a:lnTo>
                  <a:pt x="10748" y="2220468"/>
                </a:lnTo>
                <a:lnTo>
                  <a:pt x="0" y="2220199"/>
                </a:lnTo>
              </a:path>
              <a:path w="566420" h="3332479">
                <a:moveTo>
                  <a:pt x="0" y="2222176"/>
                </a:moveTo>
                <a:lnTo>
                  <a:pt x="39546" y="2222628"/>
                </a:lnTo>
                <a:lnTo>
                  <a:pt x="97861" y="2228387"/>
                </a:lnTo>
                <a:lnTo>
                  <a:pt x="154736" y="2240627"/>
                </a:lnTo>
                <a:lnTo>
                  <a:pt x="209451" y="2258627"/>
                </a:lnTo>
                <a:lnTo>
                  <a:pt x="262727" y="2282387"/>
                </a:lnTo>
                <a:lnTo>
                  <a:pt x="313122" y="2311187"/>
                </a:lnTo>
                <a:lnTo>
                  <a:pt x="359918" y="2345747"/>
                </a:lnTo>
                <a:lnTo>
                  <a:pt x="403115" y="2384627"/>
                </a:lnTo>
                <a:lnTo>
                  <a:pt x="441991" y="2427826"/>
                </a:lnTo>
                <a:lnTo>
                  <a:pt x="476548" y="2474626"/>
                </a:lnTo>
                <a:lnTo>
                  <a:pt x="505346" y="2525026"/>
                </a:lnTo>
                <a:lnTo>
                  <a:pt x="529104" y="2578306"/>
                </a:lnTo>
                <a:lnTo>
                  <a:pt x="547102" y="2633025"/>
                </a:lnTo>
                <a:lnTo>
                  <a:pt x="559341" y="2689905"/>
                </a:lnTo>
                <a:lnTo>
                  <a:pt x="565101" y="2748225"/>
                </a:lnTo>
                <a:lnTo>
                  <a:pt x="565821" y="2777025"/>
                </a:lnTo>
                <a:lnTo>
                  <a:pt x="565101" y="2777025"/>
                </a:lnTo>
                <a:lnTo>
                  <a:pt x="564381" y="2805824"/>
                </a:lnTo>
                <a:lnTo>
                  <a:pt x="558621" y="2864144"/>
                </a:lnTo>
                <a:lnTo>
                  <a:pt x="546382" y="2920304"/>
                </a:lnTo>
                <a:lnTo>
                  <a:pt x="528384" y="2975743"/>
                </a:lnTo>
                <a:lnTo>
                  <a:pt x="504626" y="3029023"/>
                </a:lnTo>
                <a:lnTo>
                  <a:pt x="475828" y="3079423"/>
                </a:lnTo>
                <a:lnTo>
                  <a:pt x="441271" y="3126223"/>
                </a:lnTo>
                <a:lnTo>
                  <a:pt x="403115" y="3169422"/>
                </a:lnTo>
                <a:lnTo>
                  <a:pt x="359918" y="3208302"/>
                </a:lnTo>
                <a:lnTo>
                  <a:pt x="312402" y="3242142"/>
                </a:lnTo>
                <a:lnTo>
                  <a:pt x="262727" y="3271662"/>
                </a:lnTo>
                <a:lnTo>
                  <a:pt x="209451" y="3295422"/>
                </a:lnTo>
                <a:lnTo>
                  <a:pt x="154016" y="3313422"/>
                </a:lnTo>
                <a:lnTo>
                  <a:pt x="97141" y="3324942"/>
                </a:lnTo>
                <a:lnTo>
                  <a:pt x="39546" y="3331422"/>
                </a:lnTo>
                <a:lnTo>
                  <a:pt x="10748" y="3332142"/>
                </a:lnTo>
                <a:lnTo>
                  <a:pt x="10748" y="3331422"/>
                </a:lnTo>
                <a:lnTo>
                  <a:pt x="0" y="333115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8930" y="9259199"/>
            <a:ext cx="2492375" cy="1028065"/>
          </a:xfrm>
          <a:custGeom>
            <a:avLst/>
            <a:gdLst/>
            <a:ahLst/>
            <a:cxnLst/>
            <a:rect l="l" t="t" r="r" b="b"/>
            <a:pathLst>
              <a:path w="2492375" h="1028065">
                <a:moveTo>
                  <a:pt x="0" y="1027800"/>
                </a:moveTo>
                <a:lnTo>
                  <a:pt x="19227" y="941011"/>
                </a:lnTo>
                <a:lnTo>
                  <a:pt x="37947" y="877653"/>
                </a:lnTo>
                <a:lnTo>
                  <a:pt x="60266" y="815015"/>
                </a:lnTo>
                <a:lnTo>
                  <a:pt x="86185" y="753817"/>
                </a:lnTo>
                <a:lnTo>
                  <a:pt x="114264" y="693338"/>
                </a:lnTo>
                <a:lnTo>
                  <a:pt x="145943" y="635020"/>
                </a:lnTo>
                <a:lnTo>
                  <a:pt x="181222" y="578142"/>
                </a:lnTo>
                <a:lnTo>
                  <a:pt x="218661" y="523424"/>
                </a:lnTo>
                <a:lnTo>
                  <a:pt x="258980" y="470865"/>
                </a:lnTo>
                <a:lnTo>
                  <a:pt x="302179" y="420467"/>
                </a:lnTo>
                <a:lnTo>
                  <a:pt x="348257" y="372228"/>
                </a:lnTo>
                <a:lnTo>
                  <a:pt x="396496" y="326150"/>
                </a:lnTo>
                <a:lnTo>
                  <a:pt x="446894" y="282951"/>
                </a:lnTo>
                <a:lnTo>
                  <a:pt x="499453" y="242632"/>
                </a:lnTo>
                <a:lnTo>
                  <a:pt x="554171" y="205193"/>
                </a:lnTo>
                <a:lnTo>
                  <a:pt x="611049" y="169914"/>
                </a:lnTo>
                <a:lnTo>
                  <a:pt x="669367" y="138235"/>
                </a:lnTo>
                <a:lnTo>
                  <a:pt x="729846" y="110156"/>
                </a:lnTo>
                <a:lnTo>
                  <a:pt x="791044" y="84237"/>
                </a:lnTo>
                <a:lnTo>
                  <a:pt x="853682" y="61918"/>
                </a:lnTo>
                <a:lnTo>
                  <a:pt x="917040" y="43198"/>
                </a:lnTo>
                <a:lnTo>
                  <a:pt x="981838" y="28079"/>
                </a:lnTo>
                <a:lnTo>
                  <a:pt x="1047356" y="15839"/>
                </a:lnTo>
                <a:lnTo>
                  <a:pt x="1113594" y="7199"/>
                </a:lnTo>
                <a:lnTo>
                  <a:pt x="1179832" y="1439"/>
                </a:lnTo>
                <a:lnTo>
                  <a:pt x="1246070" y="0"/>
                </a:lnTo>
                <a:lnTo>
                  <a:pt x="1312308" y="1439"/>
                </a:lnTo>
                <a:lnTo>
                  <a:pt x="1378546" y="7199"/>
                </a:lnTo>
                <a:lnTo>
                  <a:pt x="1444784" y="15839"/>
                </a:lnTo>
                <a:lnTo>
                  <a:pt x="1510302" y="28079"/>
                </a:lnTo>
                <a:lnTo>
                  <a:pt x="1575100" y="43198"/>
                </a:lnTo>
                <a:lnTo>
                  <a:pt x="1638458" y="61918"/>
                </a:lnTo>
                <a:lnTo>
                  <a:pt x="1701096" y="84237"/>
                </a:lnTo>
                <a:lnTo>
                  <a:pt x="1762294" y="110156"/>
                </a:lnTo>
                <a:lnTo>
                  <a:pt x="1822772" y="138235"/>
                </a:lnTo>
                <a:lnTo>
                  <a:pt x="1881090" y="169914"/>
                </a:lnTo>
                <a:lnTo>
                  <a:pt x="1937969" y="205193"/>
                </a:lnTo>
                <a:lnTo>
                  <a:pt x="1992687" y="242632"/>
                </a:lnTo>
                <a:lnTo>
                  <a:pt x="2045245" y="282951"/>
                </a:lnTo>
                <a:lnTo>
                  <a:pt x="2095644" y="326150"/>
                </a:lnTo>
                <a:lnTo>
                  <a:pt x="2143882" y="372228"/>
                </a:lnTo>
                <a:lnTo>
                  <a:pt x="2189961" y="420467"/>
                </a:lnTo>
                <a:lnTo>
                  <a:pt x="2233160" y="470865"/>
                </a:lnTo>
                <a:lnTo>
                  <a:pt x="2273479" y="523424"/>
                </a:lnTo>
                <a:lnTo>
                  <a:pt x="2310917" y="578142"/>
                </a:lnTo>
                <a:lnTo>
                  <a:pt x="2346196" y="635020"/>
                </a:lnTo>
                <a:lnTo>
                  <a:pt x="2377875" y="693338"/>
                </a:lnTo>
                <a:lnTo>
                  <a:pt x="2405954" y="753817"/>
                </a:lnTo>
                <a:lnTo>
                  <a:pt x="2431874" y="815015"/>
                </a:lnTo>
                <a:lnTo>
                  <a:pt x="2454193" y="877653"/>
                </a:lnTo>
                <a:lnTo>
                  <a:pt x="2472912" y="941011"/>
                </a:lnTo>
                <a:lnTo>
                  <a:pt x="2488032" y="1005809"/>
                </a:lnTo>
                <a:lnTo>
                  <a:pt x="2492140" y="1027800"/>
                </a:lnTo>
              </a:path>
              <a:path w="2492375" h="1028065">
                <a:moveTo>
                  <a:pt x="653749" y="1027800"/>
                </a:moveTo>
                <a:lnTo>
                  <a:pt x="675847" y="979170"/>
                </a:lnTo>
                <a:lnTo>
                  <a:pt x="708966" y="921571"/>
                </a:lnTo>
                <a:lnTo>
                  <a:pt x="748565" y="867573"/>
                </a:lnTo>
                <a:lnTo>
                  <a:pt x="793204" y="817175"/>
                </a:lnTo>
                <a:lnTo>
                  <a:pt x="843602" y="772536"/>
                </a:lnTo>
                <a:lnTo>
                  <a:pt x="897600" y="732937"/>
                </a:lnTo>
                <a:lnTo>
                  <a:pt x="955199" y="699818"/>
                </a:lnTo>
                <a:lnTo>
                  <a:pt x="1016397" y="672459"/>
                </a:lnTo>
                <a:lnTo>
                  <a:pt x="1080475" y="651580"/>
                </a:lnTo>
                <a:lnTo>
                  <a:pt x="1145993" y="637900"/>
                </a:lnTo>
                <a:lnTo>
                  <a:pt x="1212231" y="630700"/>
                </a:lnTo>
                <a:lnTo>
                  <a:pt x="1246070" y="629980"/>
                </a:lnTo>
                <a:lnTo>
                  <a:pt x="1279909" y="630700"/>
                </a:lnTo>
                <a:lnTo>
                  <a:pt x="1346147" y="637900"/>
                </a:lnTo>
                <a:lnTo>
                  <a:pt x="1411665" y="651580"/>
                </a:lnTo>
                <a:lnTo>
                  <a:pt x="1475743" y="672459"/>
                </a:lnTo>
                <a:lnTo>
                  <a:pt x="1536941" y="699818"/>
                </a:lnTo>
                <a:lnTo>
                  <a:pt x="1594539" y="732937"/>
                </a:lnTo>
                <a:lnTo>
                  <a:pt x="1648538" y="772536"/>
                </a:lnTo>
                <a:lnTo>
                  <a:pt x="1698936" y="817175"/>
                </a:lnTo>
                <a:lnTo>
                  <a:pt x="1743575" y="867573"/>
                </a:lnTo>
                <a:lnTo>
                  <a:pt x="1783173" y="921571"/>
                </a:lnTo>
                <a:lnTo>
                  <a:pt x="1816292" y="979170"/>
                </a:lnTo>
                <a:lnTo>
                  <a:pt x="1830692" y="1009409"/>
                </a:lnTo>
                <a:lnTo>
                  <a:pt x="1838391" y="10278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47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22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90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65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6794" y="276373"/>
                </a:moveTo>
                <a:lnTo>
                  <a:pt x="0" y="136747"/>
                </a:lnTo>
                <a:lnTo>
                  <a:pt x="139674" y="0"/>
                </a:lnTo>
                <a:lnTo>
                  <a:pt x="277189" y="139626"/>
                </a:lnTo>
                <a:lnTo>
                  <a:pt x="206631" y="208000"/>
                </a:lnTo>
                <a:lnTo>
                  <a:pt x="136794" y="276373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36833" y="6031205"/>
            <a:ext cx="951230" cy="2458085"/>
          </a:xfrm>
          <a:custGeom>
            <a:avLst/>
            <a:gdLst/>
            <a:ahLst/>
            <a:cxnLst/>
            <a:rect l="l" t="t" r="r" b="b"/>
            <a:pathLst>
              <a:path w="951230" h="2458084">
                <a:moveTo>
                  <a:pt x="951166" y="2457612"/>
                </a:moveTo>
                <a:lnTo>
                  <a:pt x="877677" y="2436672"/>
                </a:lnTo>
                <a:lnTo>
                  <a:pt x="815037" y="2414353"/>
                </a:lnTo>
                <a:lnTo>
                  <a:pt x="753838" y="2389153"/>
                </a:lnTo>
                <a:lnTo>
                  <a:pt x="693358" y="2360353"/>
                </a:lnTo>
                <a:lnTo>
                  <a:pt x="635038" y="2328673"/>
                </a:lnTo>
                <a:lnTo>
                  <a:pt x="578878" y="2294113"/>
                </a:lnTo>
                <a:lnTo>
                  <a:pt x="523438" y="2255953"/>
                </a:lnTo>
                <a:lnTo>
                  <a:pt x="470878" y="2215633"/>
                </a:lnTo>
                <a:lnTo>
                  <a:pt x="420478" y="2172434"/>
                </a:lnTo>
                <a:lnTo>
                  <a:pt x="372239" y="2127074"/>
                </a:lnTo>
                <a:lnTo>
                  <a:pt x="326159" y="2078834"/>
                </a:lnTo>
                <a:lnTo>
                  <a:pt x="282959" y="2028434"/>
                </a:lnTo>
                <a:lnTo>
                  <a:pt x="242639" y="1975154"/>
                </a:lnTo>
                <a:lnTo>
                  <a:pt x="205199" y="1920435"/>
                </a:lnTo>
                <a:lnTo>
                  <a:pt x="170639" y="1864275"/>
                </a:lnTo>
                <a:lnTo>
                  <a:pt x="138959" y="1805235"/>
                </a:lnTo>
                <a:lnTo>
                  <a:pt x="110159" y="1745475"/>
                </a:lnTo>
                <a:lnTo>
                  <a:pt x="84239" y="1684276"/>
                </a:lnTo>
                <a:lnTo>
                  <a:pt x="62639" y="1621636"/>
                </a:lnTo>
                <a:lnTo>
                  <a:pt x="43199" y="1557556"/>
                </a:lnTo>
                <a:lnTo>
                  <a:pt x="28079" y="1493476"/>
                </a:lnTo>
                <a:lnTo>
                  <a:pt x="15839" y="1427957"/>
                </a:lnTo>
                <a:lnTo>
                  <a:pt x="7199" y="1361717"/>
                </a:lnTo>
                <a:lnTo>
                  <a:pt x="1439" y="1295477"/>
                </a:lnTo>
                <a:lnTo>
                  <a:pt x="0" y="1229238"/>
                </a:lnTo>
                <a:lnTo>
                  <a:pt x="1439" y="1162998"/>
                </a:lnTo>
                <a:lnTo>
                  <a:pt x="7199" y="1096758"/>
                </a:lnTo>
                <a:lnTo>
                  <a:pt x="15839" y="1030519"/>
                </a:lnTo>
                <a:lnTo>
                  <a:pt x="28079" y="964999"/>
                </a:lnTo>
                <a:lnTo>
                  <a:pt x="43199" y="900199"/>
                </a:lnTo>
                <a:lnTo>
                  <a:pt x="61919" y="836839"/>
                </a:lnTo>
                <a:lnTo>
                  <a:pt x="84239" y="774200"/>
                </a:lnTo>
                <a:lnTo>
                  <a:pt x="110159" y="713000"/>
                </a:lnTo>
                <a:lnTo>
                  <a:pt x="138239" y="652520"/>
                </a:lnTo>
                <a:lnTo>
                  <a:pt x="169919" y="594200"/>
                </a:lnTo>
                <a:lnTo>
                  <a:pt x="205199" y="537321"/>
                </a:lnTo>
                <a:lnTo>
                  <a:pt x="242639" y="482601"/>
                </a:lnTo>
                <a:lnTo>
                  <a:pt x="282959" y="430041"/>
                </a:lnTo>
                <a:lnTo>
                  <a:pt x="326159" y="379641"/>
                </a:lnTo>
                <a:lnTo>
                  <a:pt x="372239" y="331402"/>
                </a:lnTo>
                <a:lnTo>
                  <a:pt x="420478" y="285322"/>
                </a:lnTo>
                <a:lnTo>
                  <a:pt x="470878" y="242122"/>
                </a:lnTo>
                <a:lnTo>
                  <a:pt x="523438" y="201802"/>
                </a:lnTo>
                <a:lnTo>
                  <a:pt x="578158" y="164362"/>
                </a:lnTo>
                <a:lnTo>
                  <a:pt x="635038" y="129082"/>
                </a:lnTo>
                <a:lnTo>
                  <a:pt x="693358" y="97403"/>
                </a:lnTo>
                <a:lnTo>
                  <a:pt x="753838" y="69323"/>
                </a:lnTo>
                <a:lnTo>
                  <a:pt x="815037" y="43403"/>
                </a:lnTo>
                <a:lnTo>
                  <a:pt x="877677" y="21083"/>
                </a:lnTo>
                <a:lnTo>
                  <a:pt x="941037" y="2363"/>
                </a:lnTo>
                <a:lnTo>
                  <a:pt x="951166" y="0"/>
                </a:lnTo>
                <a:lnTo>
                  <a:pt x="951166" y="2457612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4"/>
                </a:moveTo>
                <a:lnTo>
                  <a:pt x="0" y="0"/>
                </a:lnTo>
                <a:lnTo>
                  <a:pt x="1138861" y="0"/>
                </a:lnTo>
                <a:lnTo>
                  <a:pt x="1137593" y="58314"/>
                </a:lnTo>
                <a:lnTo>
                  <a:pt x="1131833" y="124554"/>
                </a:lnTo>
                <a:lnTo>
                  <a:pt x="1123193" y="190793"/>
                </a:lnTo>
                <a:lnTo>
                  <a:pt x="1110953" y="256313"/>
                </a:lnTo>
                <a:lnTo>
                  <a:pt x="1095833" y="320393"/>
                </a:lnTo>
                <a:lnTo>
                  <a:pt x="1076393" y="384473"/>
                </a:lnTo>
                <a:lnTo>
                  <a:pt x="1054793" y="447112"/>
                </a:lnTo>
                <a:lnTo>
                  <a:pt x="1028873" y="508312"/>
                </a:lnTo>
                <a:lnTo>
                  <a:pt x="1000073" y="568072"/>
                </a:lnTo>
                <a:lnTo>
                  <a:pt x="968393" y="627111"/>
                </a:lnTo>
                <a:lnTo>
                  <a:pt x="933834" y="683271"/>
                </a:lnTo>
                <a:lnTo>
                  <a:pt x="896394" y="737991"/>
                </a:lnTo>
                <a:lnTo>
                  <a:pt x="856074" y="791271"/>
                </a:lnTo>
                <a:lnTo>
                  <a:pt x="812874" y="841671"/>
                </a:lnTo>
                <a:lnTo>
                  <a:pt x="766794" y="889910"/>
                </a:lnTo>
                <a:lnTo>
                  <a:pt x="718554" y="935270"/>
                </a:lnTo>
                <a:lnTo>
                  <a:pt x="668154" y="978470"/>
                </a:lnTo>
                <a:lnTo>
                  <a:pt x="615594" y="1018790"/>
                </a:lnTo>
                <a:lnTo>
                  <a:pt x="560154" y="1056950"/>
                </a:lnTo>
                <a:lnTo>
                  <a:pt x="503995" y="1091509"/>
                </a:lnTo>
                <a:lnTo>
                  <a:pt x="445675" y="1123189"/>
                </a:lnTo>
                <a:lnTo>
                  <a:pt x="385195" y="1151989"/>
                </a:lnTo>
                <a:lnTo>
                  <a:pt x="323995" y="1177189"/>
                </a:lnTo>
                <a:lnTo>
                  <a:pt x="261355" y="1199509"/>
                </a:lnTo>
                <a:lnTo>
                  <a:pt x="197275" y="1218229"/>
                </a:lnTo>
                <a:lnTo>
                  <a:pt x="133196" y="1233349"/>
                </a:lnTo>
                <a:lnTo>
                  <a:pt x="67676" y="1245589"/>
                </a:lnTo>
                <a:lnTo>
                  <a:pt x="1436" y="1254229"/>
                </a:lnTo>
                <a:lnTo>
                  <a:pt x="0" y="1254354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3039" y="1167119"/>
            <a:ext cx="5769322" cy="79523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6775" y="3084575"/>
            <a:ext cx="7900415" cy="363321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132632" y="8451357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5"/>
                </a:moveTo>
                <a:lnTo>
                  <a:pt x="1439" y="0"/>
                </a:lnTo>
              </a:path>
              <a:path w="772159" h="1281429">
                <a:moveTo>
                  <a:pt x="0" y="646542"/>
                </a:moveTo>
                <a:lnTo>
                  <a:pt x="771714" y="1439"/>
                </a:lnTo>
              </a:path>
              <a:path w="772159" h="1281429">
                <a:moveTo>
                  <a:pt x="0" y="632862"/>
                </a:moveTo>
                <a:lnTo>
                  <a:pt x="770275" y="1280845"/>
                </a:lnTo>
              </a:path>
              <a:path w="772159" h="1281429">
                <a:moveTo>
                  <a:pt x="7918" y="637902"/>
                </a:moveTo>
                <a:lnTo>
                  <a:pt x="771714" y="636462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59279" y="0"/>
            <a:ext cx="2036445" cy="1536700"/>
          </a:xfrm>
          <a:custGeom>
            <a:avLst/>
            <a:gdLst/>
            <a:ahLst/>
            <a:cxnLst/>
            <a:rect l="l" t="t" r="r" b="b"/>
            <a:pathLst>
              <a:path w="2036444" h="1536700">
                <a:moveTo>
                  <a:pt x="1280639" y="0"/>
                </a:moveTo>
                <a:lnTo>
                  <a:pt x="1280873" y="895638"/>
                </a:lnTo>
                <a:lnTo>
                  <a:pt x="1280153" y="895638"/>
                </a:lnTo>
                <a:lnTo>
                  <a:pt x="1279433" y="928758"/>
                </a:lnTo>
                <a:lnTo>
                  <a:pt x="1272233" y="995717"/>
                </a:lnTo>
                <a:lnTo>
                  <a:pt x="1258553" y="1061236"/>
                </a:lnTo>
                <a:lnTo>
                  <a:pt x="1237673" y="1124596"/>
                </a:lnTo>
                <a:lnTo>
                  <a:pt x="1210313" y="1185795"/>
                </a:lnTo>
                <a:lnTo>
                  <a:pt x="1177194" y="1244114"/>
                </a:lnTo>
                <a:lnTo>
                  <a:pt x="1137594" y="1298113"/>
                </a:lnTo>
                <a:lnTo>
                  <a:pt x="1092954" y="1347793"/>
                </a:lnTo>
                <a:lnTo>
                  <a:pt x="1043274" y="1393152"/>
                </a:lnTo>
                <a:lnTo>
                  <a:pt x="989275" y="1432032"/>
                </a:lnTo>
                <a:lnTo>
                  <a:pt x="930955" y="1465871"/>
                </a:lnTo>
                <a:lnTo>
                  <a:pt x="869755" y="1493231"/>
                </a:lnTo>
                <a:lnTo>
                  <a:pt x="806395" y="1513391"/>
                </a:lnTo>
                <a:lnTo>
                  <a:pt x="740876" y="1527791"/>
                </a:lnTo>
                <a:lnTo>
                  <a:pt x="673916" y="1534991"/>
                </a:lnTo>
                <a:lnTo>
                  <a:pt x="640796" y="1535711"/>
                </a:lnTo>
                <a:lnTo>
                  <a:pt x="640076" y="1536431"/>
                </a:lnTo>
                <a:lnTo>
                  <a:pt x="640076" y="1535711"/>
                </a:lnTo>
                <a:lnTo>
                  <a:pt x="606956" y="1534991"/>
                </a:lnTo>
                <a:lnTo>
                  <a:pt x="573117" y="1532111"/>
                </a:lnTo>
                <a:lnTo>
                  <a:pt x="506877" y="1522031"/>
                </a:lnTo>
                <a:lnTo>
                  <a:pt x="442077" y="1504751"/>
                </a:lnTo>
                <a:lnTo>
                  <a:pt x="380158" y="1480271"/>
                </a:lnTo>
                <a:lnTo>
                  <a:pt x="320398" y="1450032"/>
                </a:lnTo>
                <a:lnTo>
                  <a:pt x="264238" y="1413312"/>
                </a:lnTo>
                <a:lnTo>
                  <a:pt x="211678" y="1371553"/>
                </a:lnTo>
                <a:lnTo>
                  <a:pt x="164879" y="1324033"/>
                </a:lnTo>
                <a:lnTo>
                  <a:pt x="122399" y="1272194"/>
                </a:lnTo>
                <a:lnTo>
                  <a:pt x="85679" y="1216034"/>
                </a:lnTo>
                <a:lnTo>
                  <a:pt x="55439" y="1156275"/>
                </a:lnTo>
                <a:lnTo>
                  <a:pt x="31679" y="1093636"/>
                </a:lnTo>
                <a:lnTo>
                  <a:pt x="14399" y="1029557"/>
                </a:lnTo>
                <a:lnTo>
                  <a:pt x="3599" y="963318"/>
                </a:lnTo>
                <a:lnTo>
                  <a:pt x="0" y="896358"/>
                </a:lnTo>
                <a:lnTo>
                  <a:pt x="0" y="0"/>
                </a:lnTo>
              </a:path>
              <a:path w="2036444" h="1536700">
                <a:moveTo>
                  <a:pt x="2035916" y="0"/>
                </a:moveTo>
                <a:lnTo>
                  <a:pt x="2036149" y="895638"/>
                </a:lnTo>
                <a:lnTo>
                  <a:pt x="2035429" y="895638"/>
                </a:lnTo>
                <a:lnTo>
                  <a:pt x="2034709" y="928758"/>
                </a:lnTo>
                <a:lnTo>
                  <a:pt x="2027509" y="995717"/>
                </a:lnTo>
                <a:lnTo>
                  <a:pt x="2013829" y="1061236"/>
                </a:lnTo>
                <a:lnTo>
                  <a:pt x="1992950" y="1124596"/>
                </a:lnTo>
                <a:lnTo>
                  <a:pt x="1965590" y="1185795"/>
                </a:lnTo>
                <a:lnTo>
                  <a:pt x="1932470" y="1244114"/>
                </a:lnTo>
                <a:lnTo>
                  <a:pt x="1892870" y="1298113"/>
                </a:lnTo>
                <a:lnTo>
                  <a:pt x="1848230" y="1347793"/>
                </a:lnTo>
                <a:lnTo>
                  <a:pt x="1798551" y="1393152"/>
                </a:lnTo>
                <a:lnTo>
                  <a:pt x="1744551" y="1432032"/>
                </a:lnTo>
                <a:lnTo>
                  <a:pt x="1686231" y="1465871"/>
                </a:lnTo>
                <a:lnTo>
                  <a:pt x="1625031" y="1493231"/>
                </a:lnTo>
                <a:lnTo>
                  <a:pt x="1561672" y="1513391"/>
                </a:lnTo>
                <a:lnTo>
                  <a:pt x="1496152" y="1527791"/>
                </a:lnTo>
                <a:lnTo>
                  <a:pt x="1429192" y="1534991"/>
                </a:lnTo>
                <a:lnTo>
                  <a:pt x="1396073" y="1535711"/>
                </a:lnTo>
                <a:lnTo>
                  <a:pt x="1395353" y="1536431"/>
                </a:lnTo>
                <a:lnTo>
                  <a:pt x="1395353" y="1535711"/>
                </a:lnTo>
                <a:lnTo>
                  <a:pt x="1362233" y="1534991"/>
                </a:lnTo>
                <a:lnTo>
                  <a:pt x="1328393" y="1532111"/>
                </a:lnTo>
                <a:lnTo>
                  <a:pt x="1262153" y="1522031"/>
                </a:lnTo>
                <a:lnTo>
                  <a:pt x="1197354" y="1504751"/>
                </a:lnTo>
                <a:lnTo>
                  <a:pt x="1135434" y="1480271"/>
                </a:lnTo>
                <a:lnTo>
                  <a:pt x="1075674" y="1450032"/>
                </a:lnTo>
                <a:lnTo>
                  <a:pt x="1019514" y="1413312"/>
                </a:lnTo>
                <a:lnTo>
                  <a:pt x="966955" y="1371553"/>
                </a:lnTo>
                <a:lnTo>
                  <a:pt x="920155" y="1324033"/>
                </a:lnTo>
                <a:lnTo>
                  <a:pt x="877675" y="1272194"/>
                </a:lnTo>
                <a:lnTo>
                  <a:pt x="840955" y="1216034"/>
                </a:lnTo>
                <a:lnTo>
                  <a:pt x="810715" y="1156275"/>
                </a:lnTo>
                <a:lnTo>
                  <a:pt x="786956" y="1093636"/>
                </a:lnTo>
                <a:lnTo>
                  <a:pt x="769676" y="1029557"/>
                </a:lnTo>
                <a:lnTo>
                  <a:pt x="758876" y="963318"/>
                </a:lnTo>
                <a:lnTo>
                  <a:pt x="755276" y="896358"/>
                </a:lnTo>
                <a:lnTo>
                  <a:pt x="755276" y="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95984" y="8671679"/>
            <a:ext cx="2035810" cy="1615440"/>
          </a:xfrm>
          <a:custGeom>
            <a:avLst/>
            <a:gdLst/>
            <a:ahLst/>
            <a:cxnLst/>
            <a:rect l="l" t="t" r="r" b="b"/>
            <a:pathLst>
              <a:path w="2035809" h="1615440">
                <a:moveTo>
                  <a:pt x="2035684" y="640072"/>
                </a:moveTo>
                <a:lnTo>
                  <a:pt x="2032084" y="573113"/>
                </a:lnTo>
                <a:lnTo>
                  <a:pt x="2022004" y="506873"/>
                </a:lnTo>
                <a:lnTo>
                  <a:pt x="2004004" y="442074"/>
                </a:lnTo>
                <a:lnTo>
                  <a:pt x="1980244" y="379435"/>
                </a:lnTo>
                <a:lnTo>
                  <a:pt x="1950004" y="319676"/>
                </a:lnTo>
                <a:lnTo>
                  <a:pt x="1913284" y="263516"/>
                </a:lnTo>
                <a:lnTo>
                  <a:pt x="1871524" y="211677"/>
                </a:lnTo>
                <a:lnTo>
                  <a:pt x="1824005" y="164158"/>
                </a:lnTo>
                <a:lnTo>
                  <a:pt x="1772165" y="122398"/>
                </a:lnTo>
                <a:lnTo>
                  <a:pt x="1715285" y="85678"/>
                </a:lnTo>
                <a:lnTo>
                  <a:pt x="1656245" y="55439"/>
                </a:lnTo>
                <a:lnTo>
                  <a:pt x="1593606" y="31679"/>
                </a:lnTo>
                <a:lnTo>
                  <a:pt x="1528806" y="13679"/>
                </a:lnTo>
                <a:lnTo>
                  <a:pt x="1462566" y="3599"/>
                </a:lnTo>
                <a:lnTo>
                  <a:pt x="1395607" y="0"/>
                </a:lnTo>
                <a:lnTo>
                  <a:pt x="1361767" y="719"/>
                </a:lnTo>
                <a:lnTo>
                  <a:pt x="1295527" y="7919"/>
                </a:lnTo>
                <a:lnTo>
                  <a:pt x="1230008" y="21599"/>
                </a:lnTo>
                <a:lnTo>
                  <a:pt x="1165928" y="42479"/>
                </a:lnTo>
                <a:lnTo>
                  <a:pt x="1104728" y="69839"/>
                </a:lnTo>
                <a:lnTo>
                  <a:pt x="1047129" y="102958"/>
                </a:lnTo>
                <a:lnTo>
                  <a:pt x="993129" y="142558"/>
                </a:lnTo>
                <a:lnTo>
                  <a:pt x="942729" y="187197"/>
                </a:lnTo>
                <a:lnTo>
                  <a:pt x="898089" y="237597"/>
                </a:lnTo>
                <a:lnTo>
                  <a:pt x="858490" y="291596"/>
                </a:lnTo>
                <a:lnTo>
                  <a:pt x="825370" y="349195"/>
                </a:lnTo>
                <a:lnTo>
                  <a:pt x="798010" y="410395"/>
                </a:lnTo>
                <a:lnTo>
                  <a:pt x="777130" y="474474"/>
                </a:lnTo>
                <a:lnTo>
                  <a:pt x="763450" y="539993"/>
                </a:lnTo>
                <a:lnTo>
                  <a:pt x="756250" y="606232"/>
                </a:lnTo>
                <a:lnTo>
                  <a:pt x="755530" y="640072"/>
                </a:lnTo>
                <a:lnTo>
                  <a:pt x="755276" y="1615321"/>
                </a:lnTo>
              </a:path>
              <a:path w="2035809" h="1615440">
                <a:moveTo>
                  <a:pt x="2035684" y="1615321"/>
                </a:moveTo>
                <a:lnTo>
                  <a:pt x="2035684" y="640072"/>
                </a:lnTo>
              </a:path>
              <a:path w="2035809" h="1615440">
                <a:moveTo>
                  <a:pt x="1280407" y="640072"/>
                </a:moveTo>
                <a:lnTo>
                  <a:pt x="1276807" y="573113"/>
                </a:lnTo>
                <a:lnTo>
                  <a:pt x="1266727" y="506873"/>
                </a:lnTo>
                <a:lnTo>
                  <a:pt x="1248728" y="442074"/>
                </a:lnTo>
                <a:lnTo>
                  <a:pt x="1224968" y="379435"/>
                </a:lnTo>
                <a:lnTo>
                  <a:pt x="1194728" y="319676"/>
                </a:lnTo>
                <a:lnTo>
                  <a:pt x="1158008" y="263516"/>
                </a:lnTo>
                <a:lnTo>
                  <a:pt x="1116248" y="211677"/>
                </a:lnTo>
                <a:lnTo>
                  <a:pt x="1068728" y="164158"/>
                </a:lnTo>
                <a:lnTo>
                  <a:pt x="1016889" y="122398"/>
                </a:lnTo>
                <a:lnTo>
                  <a:pt x="960009" y="85678"/>
                </a:lnTo>
                <a:lnTo>
                  <a:pt x="900969" y="55439"/>
                </a:lnTo>
                <a:lnTo>
                  <a:pt x="838330" y="31679"/>
                </a:lnTo>
                <a:lnTo>
                  <a:pt x="773530" y="13679"/>
                </a:lnTo>
                <a:lnTo>
                  <a:pt x="707290" y="3599"/>
                </a:lnTo>
                <a:lnTo>
                  <a:pt x="640331" y="0"/>
                </a:lnTo>
                <a:lnTo>
                  <a:pt x="606491" y="719"/>
                </a:lnTo>
                <a:lnTo>
                  <a:pt x="540251" y="7919"/>
                </a:lnTo>
                <a:lnTo>
                  <a:pt x="474731" y="21599"/>
                </a:lnTo>
                <a:lnTo>
                  <a:pt x="410652" y="42479"/>
                </a:lnTo>
                <a:lnTo>
                  <a:pt x="349452" y="69839"/>
                </a:lnTo>
                <a:lnTo>
                  <a:pt x="291852" y="102958"/>
                </a:lnTo>
                <a:lnTo>
                  <a:pt x="237853" y="142558"/>
                </a:lnTo>
                <a:lnTo>
                  <a:pt x="187453" y="187197"/>
                </a:lnTo>
                <a:lnTo>
                  <a:pt x="142813" y="237597"/>
                </a:lnTo>
                <a:lnTo>
                  <a:pt x="103213" y="291596"/>
                </a:lnTo>
                <a:lnTo>
                  <a:pt x="70094" y="349195"/>
                </a:lnTo>
                <a:lnTo>
                  <a:pt x="42734" y="410395"/>
                </a:lnTo>
                <a:lnTo>
                  <a:pt x="21854" y="474474"/>
                </a:lnTo>
                <a:lnTo>
                  <a:pt x="8174" y="539993"/>
                </a:lnTo>
                <a:lnTo>
                  <a:pt x="974" y="606232"/>
                </a:lnTo>
                <a:lnTo>
                  <a:pt x="254" y="640072"/>
                </a:lnTo>
                <a:lnTo>
                  <a:pt x="0" y="1615321"/>
                </a:lnTo>
              </a:path>
              <a:path w="2035809" h="1615440">
                <a:moveTo>
                  <a:pt x="1280407" y="1615321"/>
                </a:moveTo>
                <a:lnTo>
                  <a:pt x="1280407" y="640072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92719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61"/>
                </a:moveTo>
                <a:lnTo>
                  <a:pt x="390" y="0"/>
                </a:lnTo>
              </a:path>
              <a:path w="1295400" h="1288415">
                <a:moveTo>
                  <a:pt x="1295280" y="1287454"/>
                </a:moveTo>
                <a:lnTo>
                  <a:pt x="1270041" y="1288003"/>
                </a:lnTo>
                <a:lnTo>
                  <a:pt x="1270041" y="1287283"/>
                </a:lnTo>
                <a:lnTo>
                  <a:pt x="1203803" y="1285843"/>
                </a:lnTo>
                <a:lnTo>
                  <a:pt x="1137565" y="1280083"/>
                </a:lnTo>
                <a:lnTo>
                  <a:pt x="1071327" y="1271443"/>
                </a:lnTo>
                <a:lnTo>
                  <a:pt x="1005809" y="1259203"/>
                </a:lnTo>
                <a:lnTo>
                  <a:pt x="941731" y="1244084"/>
                </a:lnTo>
                <a:lnTo>
                  <a:pt x="877653" y="1225364"/>
                </a:lnTo>
                <a:lnTo>
                  <a:pt x="815015" y="1203045"/>
                </a:lnTo>
                <a:lnTo>
                  <a:pt x="753817" y="1177846"/>
                </a:lnTo>
                <a:lnTo>
                  <a:pt x="693338" y="1149047"/>
                </a:lnTo>
                <a:lnTo>
                  <a:pt x="635020" y="1117368"/>
                </a:lnTo>
                <a:lnTo>
                  <a:pt x="578862" y="1082809"/>
                </a:lnTo>
                <a:lnTo>
                  <a:pt x="523424" y="1044650"/>
                </a:lnTo>
                <a:lnTo>
                  <a:pt x="470865" y="1004331"/>
                </a:lnTo>
                <a:lnTo>
                  <a:pt x="420467" y="961133"/>
                </a:lnTo>
                <a:lnTo>
                  <a:pt x="372228" y="915774"/>
                </a:lnTo>
                <a:lnTo>
                  <a:pt x="326150" y="867535"/>
                </a:lnTo>
                <a:lnTo>
                  <a:pt x="282951" y="817137"/>
                </a:lnTo>
                <a:lnTo>
                  <a:pt x="242632" y="763859"/>
                </a:lnTo>
                <a:lnTo>
                  <a:pt x="205193" y="709140"/>
                </a:lnTo>
                <a:lnTo>
                  <a:pt x="170634" y="652982"/>
                </a:lnTo>
                <a:lnTo>
                  <a:pt x="138955" y="593944"/>
                </a:lnTo>
                <a:lnTo>
                  <a:pt x="110156" y="534186"/>
                </a:lnTo>
                <a:lnTo>
                  <a:pt x="84237" y="472987"/>
                </a:lnTo>
                <a:lnTo>
                  <a:pt x="62638" y="410349"/>
                </a:lnTo>
                <a:lnTo>
                  <a:pt x="43198" y="346271"/>
                </a:lnTo>
                <a:lnTo>
                  <a:pt x="28079" y="282193"/>
                </a:lnTo>
                <a:lnTo>
                  <a:pt x="15839" y="216675"/>
                </a:lnTo>
                <a:lnTo>
                  <a:pt x="7199" y="150437"/>
                </a:lnTo>
                <a:lnTo>
                  <a:pt x="1439" y="84199"/>
                </a:lnTo>
                <a:lnTo>
                  <a:pt x="0" y="17961"/>
                </a:lnTo>
              </a:path>
              <a:path w="1295400" h="1288415">
                <a:moveTo>
                  <a:pt x="629980" y="17961"/>
                </a:moveTo>
                <a:lnTo>
                  <a:pt x="630362" y="0"/>
                </a:lnTo>
              </a:path>
              <a:path w="1295400" h="1288415">
                <a:moveTo>
                  <a:pt x="1295280" y="657473"/>
                </a:moveTo>
                <a:lnTo>
                  <a:pt x="1270041" y="658022"/>
                </a:lnTo>
                <a:lnTo>
                  <a:pt x="1270041" y="657302"/>
                </a:lnTo>
                <a:lnTo>
                  <a:pt x="1236922" y="656582"/>
                </a:lnTo>
                <a:lnTo>
                  <a:pt x="1169964" y="649382"/>
                </a:lnTo>
                <a:lnTo>
                  <a:pt x="1104446" y="635702"/>
                </a:lnTo>
                <a:lnTo>
                  <a:pt x="1041088" y="614823"/>
                </a:lnTo>
                <a:lnTo>
                  <a:pt x="979890" y="587464"/>
                </a:lnTo>
                <a:lnTo>
                  <a:pt x="921571" y="554345"/>
                </a:lnTo>
                <a:lnTo>
                  <a:pt x="867573" y="514746"/>
                </a:lnTo>
                <a:lnTo>
                  <a:pt x="817895" y="470108"/>
                </a:lnTo>
                <a:lnTo>
                  <a:pt x="772536" y="420429"/>
                </a:lnTo>
                <a:lnTo>
                  <a:pt x="733657" y="366431"/>
                </a:lnTo>
                <a:lnTo>
                  <a:pt x="699818" y="308112"/>
                </a:lnTo>
                <a:lnTo>
                  <a:pt x="672459" y="246914"/>
                </a:lnTo>
                <a:lnTo>
                  <a:pt x="652300" y="183556"/>
                </a:lnTo>
                <a:lnTo>
                  <a:pt x="637900" y="118038"/>
                </a:lnTo>
                <a:lnTo>
                  <a:pt x="630700" y="51080"/>
                </a:lnTo>
                <a:lnTo>
                  <a:pt x="629980" y="17961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76875"/>
            <a:ext cx="2698115" cy="510540"/>
          </a:xfrm>
          <a:custGeom>
            <a:avLst/>
            <a:gdLst/>
            <a:ahLst/>
            <a:cxnLst/>
            <a:rect l="l" t="t" r="r" b="b"/>
            <a:pathLst>
              <a:path w="2698115" h="510540">
                <a:moveTo>
                  <a:pt x="2144845" y="0"/>
                </a:moveTo>
                <a:lnTo>
                  <a:pt x="2203164" y="2879"/>
                </a:lnTo>
                <a:lnTo>
                  <a:pt x="2260043" y="12238"/>
                </a:lnTo>
                <a:lnTo>
                  <a:pt x="2316202" y="27357"/>
                </a:lnTo>
                <a:lnTo>
                  <a:pt x="2370922" y="48235"/>
                </a:lnTo>
                <a:lnTo>
                  <a:pt x="2422761" y="74153"/>
                </a:lnTo>
                <a:lnTo>
                  <a:pt x="2471001" y="105830"/>
                </a:lnTo>
                <a:lnTo>
                  <a:pt x="2516360" y="142547"/>
                </a:lnTo>
                <a:lnTo>
                  <a:pt x="2557399" y="183584"/>
                </a:lnTo>
                <a:lnTo>
                  <a:pt x="2594119" y="228940"/>
                </a:lnTo>
                <a:lnTo>
                  <a:pt x="2625799" y="277896"/>
                </a:lnTo>
                <a:lnTo>
                  <a:pt x="2651718" y="329011"/>
                </a:lnTo>
                <a:lnTo>
                  <a:pt x="2672598" y="383726"/>
                </a:lnTo>
                <a:lnTo>
                  <a:pt x="2687718" y="439882"/>
                </a:lnTo>
                <a:lnTo>
                  <a:pt x="2697078" y="496757"/>
                </a:lnTo>
                <a:lnTo>
                  <a:pt x="2698056" y="510124"/>
                </a:lnTo>
              </a:path>
              <a:path w="2698115" h="510540">
                <a:moveTo>
                  <a:pt x="1592353" y="510124"/>
                </a:moveTo>
                <a:lnTo>
                  <a:pt x="1596931" y="467959"/>
                </a:lnTo>
                <a:lnTo>
                  <a:pt x="1609171" y="411804"/>
                </a:lnTo>
                <a:lnTo>
                  <a:pt x="1627171" y="356369"/>
                </a:lnTo>
                <a:lnTo>
                  <a:pt x="1650931" y="303093"/>
                </a:lnTo>
                <a:lnTo>
                  <a:pt x="1679730" y="252698"/>
                </a:lnTo>
                <a:lnTo>
                  <a:pt x="1714290" y="205902"/>
                </a:lnTo>
                <a:lnTo>
                  <a:pt x="1752449" y="162705"/>
                </a:lnTo>
                <a:lnTo>
                  <a:pt x="1795649" y="123829"/>
                </a:lnTo>
                <a:lnTo>
                  <a:pt x="1843168" y="89992"/>
                </a:lnTo>
                <a:lnTo>
                  <a:pt x="1892848" y="60474"/>
                </a:lnTo>
                <a:lnTo>
                  <a:pt x="1946127" y="36716"/>
                </a:lnTo>
                <a:lnTo>
                  <a:pt x="2001566" y="18718"/>
                </a:lnTo>
                <a:lnTo>
                  <a:pt x="2058446" y="7199"/>
                </a:lnTo>
                <a:lnTo>
                  <a:pt x="2116045" y="719"/>
                </a:lnTo>
                <a:lnTo>
                  <a:pt x="2144845" y="0"/>
                </a:lnTo>
              </a:path>
              <a:path w="2698115" h="510540">
                <a:moveTo>
                  <a:pt x="1034618" y="0"/>
                </a:moveTo>
                <a:lnTo>
                  <a:pt x="1092938" y="2879"/>
                </a:lnTo>
                <a:lnTo>
                  <a:pt x="1149817" y="12238"/>
                </a:lnTo>
                <a:lnTo>
                  <a:pt x="1205976" y="27357"/>
                </a:lnTo>
                <a:lnTo>
                  <a:pt x="1260696" y="48235"/>
                </a:lnTo>
                <a:lnTo>
                  <a:pt x="1312535" y="74153"/>
                </a:lnTo>
                <a:lnTo>
                  <a:pt x="1360774" y="105830"/>
                </a:lnTo>
                <a:lnTo>
                  <a:pt x="1406134" y="142547"/>
                </a:lnTo>
                <a:lnTo>
                  <a:pt x="1447173" y="183584"/>
                </a:lnTo>
                <a:lnTo>
                  <a:pt x="1483893" y="228940"/>
                </a:lnTo>
                <a:lnTo>
                  <a:pt x="1515572" y="277896"/>
                </a:lnTo>
                <a:lnTo>
                  <a:pt x="1541492" y="329011"/>
                </a:lnTo>
                <a:lnTo>
                  <a:pt x="1562372" y="383726"/>
                </a:lnTo>
                <a:lnTo>
                  <a:pt x="1577492" y="439882"/>
                </a:lnTo>
                <a:lnTo>
                  <a:pt x="1586852" y="496757"/>
                </a:lnTo>
                <a:lnTo>
                  <a:pt x="1587830" y="510124"/>
                </a:lnTo>
              </a:path>
              <a:path w="2698115" h="510540">
                <a:moveTo>
                  <a:pt x="482127" y="510124"/>
                </a:moveTo>
                <a:lnTo>
                  <a:pt x="486705" y="467959"/>
                </a:lnTo>
                <a:lnTo>
                  <a:pt x="498945" y="411804"/>
                </a:lnTo>
                <a:lnTo>
                  <a:pt x="516945" y="356369"/>
                </a:lnTo>
                <a:lnTo>
                  <a:pt x="540705" y="303093"/>
                </a:lnTo>
                <a:lnTo>
                  <a:pt x="569504" y="252698"/>
                </a:lnTo>
                <a:lnTo>
                  <a:pt x="604064" y="205902"/>
                </a:lnTo>
                <a:lnTo>
                  <a:pt x="642223" y="162705"/>
                </a:lnTo>
                <a:lnTo>
                  <a:pt x="685423" y="123829"/>
                </a:lnTo>
                <a:lnTo>
                  <a:pt x="732942" y="89992"/>
                </a:lnTo>
                <a:lnTo>
                  <a:pt x="782621" y="60474"/>
                </a:lnTo>
                <a:lnTo>
                  <a:pt x="835901" y="36716"/>
                </a:lnTo>
                <a:lnTo>
                  <a:pt x="891340" y="18718"/>
                </a:lnTo>
                <a:lnTo>
                  <a:pt x="948219" y="7199"/>
                </a:lnTo>
                <a:lnTo>
                  <a:pt x="1005819" y="719"/>
                </a:lnTo>
                <a:lnTo>
                  <a:pt x="1034618" y="0"/>
                </a:lnTo>
              </a:path>
              <a:path w="2698115" h="510540">
                <a:moveTo>
                  <a:pt x="0" y="5130"/>
                </a:moveTo>
                <a:lnTo>
                  <a:pt x="38871" y="12238"/>
                </a:lnTo>
                <a:lnTo>
                  <a:pt x="95030" y="27357"/>
                </a:lnTo>
                <a:lnTo>
                  <a:pt x="149749" y="48235"/>
                </a:lnTo>
                <a:lnTo>
                  <a:pt x="201589" y="74153"/>
                </a:lnTo>
                <a:lnTo>
                  <a:pt x="249828" y="105830"/>
                </a:lnTo>
                <a:lnTo>
                  <a:pt x="295188" y="142547"/>
                </a:lnTo>
                <a:lnTo>
                  <a:pt x="336227" y="183584"/>
                </a:lnTo>
                <a:lnTo>
                  <a:pt x="372947" y="228940"/>
                </a:lnTo>
                <a:lnTo>
                  <a:pt x="404626" y="277896"/>
                </a:lnTo>
                <a:lnTo>
                  <a:pt x="430546" y="329011"/>
                </a:lnTo>
                <a:lnTo>
                  <a:pt x="451426" y="383726"/>
                </a:lnTo>
                <a:lnTo>
                  <a:pt x="466545" y="439882"/>
                </a:lnTo>
                <a:lnTo>
                  <a:pt x="475905" y="496757"/>
                </a:lnTo>
                <a:lnTo>
                  <a:pt x="476884" y="510124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16152" y="6786718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5"/>
                </a:moveTo>
                <a:lnTo>
                  <a:pt x="1439" y="0"/>
                </a:lnTo>
              </a:path>
              <a:path w="772159" h="1281429">
                <a:moveTo>
                  <a:pt x="0" y="645822"/>
                </a:moveTo>
                <a:lnTo>
                  <a:pt x="771714" y="719"/>
                </a:lnTo>
              </a:path>
              <a:path w="772159" h="1281429">
                <a:moveTo>
                  <a:pt x="0" y="632862"/>
                </a:moveTo>
                <a:lnTo>
                  <a:pt x="770275" y="1280845"/>
                </a:lnTo>
              </a:path>
              <a:path w="772159" h="1281429">
                <a:moveTo>
                  <a:pt x="7918" y="637902"/>
                </a:moveTo>
                <a:lnTo>
                  <a:pt x="771714" y="636462"/>
                </a:lnTo>
              </a:path>
            </a:pathLst>
          </a:custGeom>
          <a:ln w="76312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552238" y="0"/>
            <a:ext cx="7309484" cy="9119870"/>
            <a:chOff x="9552238" y="0"/>
            <a:chExt cx="7309484" cy="91198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3839" y="1167119"/>
              <a:ext cx="6387702" cy="795233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552238" y="0"/>
              <a:ext cx="1266825" cy="1976755"/>
            </a:xfrm>
            <a:custGeom>
              <a:avLst/>
              <a:gdLst/>
              <a:ahLst/>
              <a:cxnLst/>
              <a:rect l="l" t="t" r="r" b="b"/>
              <a:pathLst>
                <a:path w="1266825" h="1976755">
                  <a:moveTo>
                    <a:pt x="1266824" y="1976226"/>
                  </a:moveTo>
                  <a:lnTo>
                    <a:pt x="1222685" y="1975395"/>
                  </a:lnTo>
                  <a:lnTo>
                    <a:pt x="1174394" y="1972661"/>
                  </a:lnTo>
                  <a:lnTo>
                    <a:pt x="1126600" y="1968146"/>
                  </a:lnTo>
                  <a:lnTo>
                    <a:pt x="1079334" y="1961881"/>
                  </a:lnTo>
                  <a:lnTo>
                    <a:pt x="1032630" y="1953901"/>
                  </a:lnTo>
                  <a:lnTo>
                    <a:pt x="986521" y="1944238"/>
                  </a:lnTo>
                  <a:lnTo>
                    <a:pt x="941040" y="1932925"/>
                  </a:lnTo>
                  <a:lnTo>
                    <a:pt x="896219" y="1919995"/>
                  </a:lnTo>
                  <a:lnTo>
                    <a:pt x="852092" y="1905482"/>
                  </a:lnTo>
                  <a:lnTo>
                    <a:pt x="808692" y="1889417"/>
                  </a:lnTo>
                  <a:lnTo>
                    <a:pt x="766051" y="1871836"/>
                  </a:lnTo>
                  <a:lnTo>
                    <a:pt x="724203" y="1852769"/>
                  </a:lnTo>
                  <a:lnTo>
                    <a:pt x="683181" y="1832251"/>
                  </a:lnTo>
                  <a:lnTo>
                    <a:pt x="643017" y="1810314"/>
                  </a:lnTo>
                  <a:lnTo>
                    <a:pt x="603745" y="1786992"/>
                  </a:lnTo>
                  <a:lnTo>
                    <a:pt x="565397" y="1762317"/>
                  </a:lnTo>
                  <a:lnTo>
                    <a:pt x="528007" y="1736323"/>
                  </a:lnTo>
                  <a:lnTo>
                    <a:pt x="491608" y="1709042"/>
                  </a:lnTo>
                  <a:lnTo>
                    <a:pt x="456232" y="1680508"/>
                  </a:lnTo>
                  <a:lnTo>
                    <a:pt x="421912" y="1650753"/>
                  </a:lnTo>
                  <a:lnTo>
                    <a:pt x="388682" y="1619812"/>
                  </a:lnTo>
                  <a:lnTo>
                    <a:pt x="356574" y="1587715"/>
                  </a:lnTo>
                  <a:lnTo>
                    <a:pt x="325622" y="1554498"/>
                  </a:lnTo>
                  <a:lnTo>
                    <a:pt x="295858" y="1520192"/>
                  </a:lnTo>
                  <a:lnTo>
                    <a:pt x="267315" y="1484832"/>
                  </a:lnTo>
                  <a:lnTo>
                    <a:pt x="240027" y="1448449"/>
                  </a:lnTo>
                  <a:lnTo>
                    <a:pt x="214026" y="1411076"/>
                  </a:lnTo>
                  <a:lnTo>
                    <a:pt x="189346" y="1372748"/>
                  </a:lnTo>
                  <a:lnTo>
                    <a:pt x="166018" y="1333497"/>
                  </a:lnTo>
                  <a:lnTo>
                    <a:pt x="144077" y="1293356"/>
                  </a:lnTo>
                  <a:lnTo>
                    <a:pt x="123556" y="1252357"/>
                  </a:lnTo>
                  <a:lnTo>
                    <a:pt x="104486" y="1210535"/>
                  </a:lnTo>
                  <a:lnTo>
                    <a:pt x="86902" y="1167922"/>
                  </a:lnTo>
                  <a:lnTo>
                    <a:pt x="70835" y="1124551"/>
                  </a:lnTo>
                  <a:lnTo>
                    <a:pt x="56320" y="1080455"/>
                  </a:lnTo>
                  <a:lnTo>
                    <a:pt x="43390" y="1035667"/>
                  </a:lnTo>
                  <a:lnTo>
                    <a:pt x="32076" y="990220"/>
                  </a:lnTo>
                  <a:lnTo>
                    <a:pt x="22412" y="944148"/>
                  </a:lnTo>
                  <a:lnTo>
                    <a:pt x="14432" y="897483"/>
                  </a:lnTo>
                  <a:lnTo>
                    <a:pt x="8167" y="850258"/>
                  </a:lnTo>
                  <a:lnTo>
                    <a:pt x="3651" y="802507"/>
                  </a:lnTo>
                  <a:lnTo>
                    <a:pt x="918" y="754262"/>
                  </a:lnTo>
                  <a:lnTo>
                    <a:pt x="0" y="705556"/>
                  </a:lnTo>
                  <a:lnTo>
                    <a:pt x="918" y="656852"/>
                  </a:lnTo>
                  <a:lnTo>
                    <a:pt x="3651" y="608610"/>
                  </a:lnTo>
                  <a:lnTo>
                    <a:pt x="8167" y="560864"/>
                  </a:lnTo>
                  <a:lnTo>
                    <a:pt x="14432" y="513647"/>
                  </a:lnTo>
                  <a:lnTo>
                    <a:pt x="22412" y="466992"/>
                  </a:lnTo>
                  <a:lnTo>
                    <a:pt x="32076" y="420930"/>
                  </a:lnTo>
                  <a:lnTo>
                    <a:pt x="43390" y="375497"/>
                  </a:lnTo>
                  <a:lnTo>
                    <a:pt x="56320" y="330723"/>
                  </a:lnTo>
                  <a:lnTo>
                    <a:pt x="70835" y="286643"/>
                  </a:lnTo>
                  <a:lnTo>
                    <a:pt x="86902" y="243290"/>
                  </a:lnTo>
                  <a:lnTo>
                    <a:pt x="104486" y="200695"/>
                  </a:lnTo>
                  <a:lnTo>
                    <a:pt x="123556" y="158892"/>
                  </a:lnTo>
                  <a:lnTo>
                    <a:pt x="144077" y="117915"/>
                  </a:lnTo>
                  <a:lnTo>
                    <a:pt x="166018" y="77795"/>
                  </a:lnTo>
                  <a:lnTo>
                    <a:pt x="189346" y="38566"/>
                  </a:lnTo>
                  <a:lnTo>
                    <a:pt x="214208" y="0"/>
                  </a:lnTo>
                  <a:lnTo>
                    <a:pt x="1266824" y="0"/>
                  </a:lnTo>
                  <a:lnTo>
                    <a:pt x="1266824" y="1976226"/>
                  </a:lnTo>
                  <a:close/>
                </a:path>
              </a:pathLst>
            </a:custGeom>
            <a:solidFill>
              <a:srgbClr val="2E5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06711" y="566647"/>
              <a:ext cx="1768475" cy="277495"/>
            </a:xfrm>
            <a:custGeom>
              <a:avLst/>
              <a:gdLst/>
              <a:ahLst/>
              <a:cxnLst/>
              <a:rect l="l" t="t" r="r" b="b"/>
              <a:pathLst>
                <a:path w="1768475" h="277494">
                  <a:moveTo>
                    <a:pt x="276466" y="136753"/>
                  </a:moveTo>
                  <a:lnTo>
                    <a:pt x="136791" y="0"/>
                  </a:lnTo>
                  <a:lnTo>
                    <a:pt x="0" y="139636"/>
                  </a:lnTo>
                  <a:lnTo>
                    <a:pt x="69837" y="208737"/>
                  </a:lnTo>
                  <a:lnTo>
                    <a:pt x="139674" y="277114"/>
                  </a:lnTo>
                  <a:lnTo>
                    <a:pt x="276466" y="136753"/>
                  </a:lnTo>
                  <a:close/>
                </a:path>
                <a:path w="1768475" h="277494">
                  <a:moveTo>
                    <a:pt x="773239" y="136753"/>
                  </a:moveTo>
                  <a:lnTo>
                    <a:pt x="633564" y="0"/>
                  </a:lnTo>
                  <a:lnTo>
                    <a:pt x="496773" y="139636"/>
                  </a:lnTo>
                  <a:lnTo>
                    <a:pt x="566610" y="208737"/>
                  </a:lnTo>
                  <a:lnTo>
                    <a:pt x="636447" y="277114"/>
                  </a:lnTo>
                  <a:lnTo>
                    <a:pt x="773239" y="136753"/>
                  </a:lnTo>
                  <a:close/>
                </a:path>
                <a:path w="1768475" h="277494">
                  <a:moveTo>
                    <a:pt x="1270736" y="136753"/>
                  </a:moveTo>
                  <a:lnTo>
                    <a:pt x="1131062" y="0"/>
                  </a:lnTo>
                  <a:lnTo>
                    <a:pt x="994270" y="139636"/>
                  </a:lnTo>
                  <a:lnTo>
                    <a:pt x="1064107" y="208737"/>
                  </a:lnTo>
                  <a:lnTo>
                    <a:pt x="1133944" y="277114"/>
                  </a:lnTo>
                  <a:lnTo>
                    <a:pt x="1270736" y="136753"/>
                  </a:lnTo>
                  <a:close/>
                </a:path>
                <a:path w="1768475" h="277494">
                  <a:moveTo>
                    <a:pt x="1768233" y="136753"/>
                  </a:moveTo>
                  <a:lnTo>
                    <a:pt x="1628559" y="0"/>
                  </a:lnTo>
                  <a:lnTo>
                    <a:pt x="1491767" y="139636"/>
                  </a:lnTo>
                  <a:lnTo>
                    <a:pt x="1561604" y="208737"/>
                  </a:lnTo>
                  <a:lnTo>
                    <a:pt x="1631442" y="277114"/>
                  </a:lnTo>
                  <a:lnTo>
                    <a:pt x="1768233" y="136753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7" y="1054608"/>
            <a:ext cx="7144511" cy="12039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8487" y="2712719"/>
            <a:ext cx="7744967" cy="1725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941" y="8907096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83057" y="1379902"/>
                </a:moveTo>
                <a:lnTo>
                  <a:pt x="5230" y="1379902"/>
                </a:lnTo>
                <a:lnTo>
                  <a:pt x="1439" y="1336316"/>
                </a:lnTo>
                <a:lnTo>
                  <a:pt x="0" y="1270077"/>
                </a:lnTo>
                <a:lnTo>
                  <a:pt x="1439" y="1203837"/>
                </a:lnTo>
                <a:lnTo>
                  <a:pt x="7199" y="1137597"/>
                </a:lnTo>
                <a:lnTo>
                  <a:pt x="15839" y="1071357"/>
                </a:lnTo>
                <a:lnTo>
                  <a:pt x="28079" y="1005837"/>
                </a:lnTo>
                <a:lnTo>
                  <a:pt x="43199" y="941037"/>
                </a:lnTo>
                <a:lnTo>
                  <a:pt x="61919" y="877677"/>
                </a:lnTo>
                <a:lnTo>
                  <a:pt x="84239" y="815038"/>
                </a:lnTo>
                <a:lnTo>
                  <a:pt x="110159" y="753838"/>
                </a:lnTo>
                <a:lnTo>
                  <a:pt x="138239" y="693358"/>
                </a:lnTo>
                <a:lnTo>
                  <a:pt x="169919" y="635038"/>
                </a:lnTo>
                <a:lnTo>
                  <a:pt x="205199" y="578158"/>
                </a:lnTo>
                <a:lnTo>
                  <a:pt x="242639" y="523438"/>
                </a:lnTo>
                <a:lnTo>
                  <a:pt x="282959" y="470878"/>
                </a:lnTo>
                <a:lnTo>
                  <a:pt x="326159" y="420479"/>
                </a:lnTo>
                <a:lnTo>
                  <a:pt x="372239" y="372239"/>
                </a:lnTo>
                <a:lnTo>
                  <a:pt x="420479" y="326159"/>
                </a:lnTo>
                <a:lnTo>
                  <a:pt x="470879" y="282959"/>
                </a:lnTo>
                <a:lnTo>
                  <a:pt x="523439" y="242639"/>
                </a:lnTo>
                <a:lnTo>
                  <a:pt x="578159" y="205199"/>
                </a:lnTo>
                <a:lnTo>
                  <a:pt x="635039" y="169919"/>
                </a:lnTo>
                <a:lnTo>
                  <a:pt x="693359" y="138239"/>
                </a:lnTo>
                <a:lnTo>
                  <a:pt x="753839" y="110159"/>
                </a:lnTo>
                <a:lnTo>
                  <a:pt x="815039" y="84239"/>
                </a:lnTo>
                <a:lnTo>
                  <a:pt x="877679" y="61919"/>
                </a:lnTo>
                <a:lnTo>
                  <a:pt x="941039" y="43199"/>
                </a:lnTo>
                <a:lnTo>
                  <a:pt x="1005838" y="28079"/>
                </a:lnTo>
                <a:lnTo>
                  <a:pt x="1071358" y="15839"/>
                </a:lnTo>
                <a:lnTo>
                  <a:pt x="1137598" y="7199"/>
                </a:lnTo>
                <a:lnTo>
                  <a:pt x="1203838" y="1439"/>
                </a:lnTo>
                <a:lnTo>
                  <a:pt x="1270078" y="0"/>
                </a:lnTo>
                <a:lnTo>
                  <a:pt x="1283057" y="282"/>
                </a:lnTo>
                <a:lnTo>
                  <a:pt x="1283057" y="1379902"/>
                </a:lnTo>
                <a:close/>
              </a:path>
            </a:pathLst>
          </a:custGeom>
          <a:solidFill>
            <a:srgbClr val="2E5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0" y="1254359"/>
                </a:moveTo>
                <a:lnTo>
                  <a:pt x="0" y="0"/>
                </a:lnTo>
                <a:lnTo>
                  <a:pt x="1138865" y="0"/>
                </a:lnTo>
                <a:lnTo>
                  <a:pt x="1137597" y="58317"/>
                </a:lnTo>
                <a:lnTo>
                  <a:pt x="1131837" y="124556"/>
                </a:lnTo>
                <a:lnTo>
                  <a:pt x="1123197" y="190796"/>
                </a:lnTo>
                <a:lnTo>
                  <a:pt x="1110957" y="256316"/>
                </a:lnTo>
                <a:lnTo>
                  <a:pt x="1095837" y="320396"/>
                </a:lnTo>
                <a:lnTo>
                  <a:pt x="1076397" y="384476"/>
                </a:lnTo>
                <a:lnTo>
                  <a:pt x="1054797" y="447116"/>
                </a:lnTo>
                <a:lnTo>
                  <a:pt x="1028877" y="508316"/>
                </a:lnTo>
                <a:lnTo>
                  <a:pt x="1000077" y="568075"/>
                </a:lnTo>
                <a:lnTo>
                  <a:pt x="968397" y="627115"/>
                </a:lnTo>
                <a:lnTo>
                  <a:pt x="933837" y="683275"/>
                </a:lnTo>
                <a:lnTo>
                  <a:pt x="896397" y="737995"/>
                </a:lnTo>
                <a:lnTo>
                  <a:pt x="856077" y="791275"/>
                </a:lnTo>
                <a:lnTo>
                  <a:pt x="812877" y="841675"/>
                </a:lnTo>
                <a:lnTo>
                  <a:pt x="766797" y="889915"/>
                </a:lnTo>
                <a:lnTo>
                  <a:pt x="718557" y="935275"/>
                </a:lnTo>
                <a:lnTo>
                  <a:pt x="668157" y="978475"/>
                </a:lnTo>
                <a:lnTo>
                  <a:pt x="615597" y="1018794"/>
                </a:lnTo>
                <a:lnTo>
                  <a:pt x="560158" y="1056954"/>
                </a:lnTo>
                <a:lnTo>
                  <a:pt x="503998" y="1091514"/>
                </a:lnTo>
                <a:lnTo>
                  <a:pt x="445678" y="1123194"/>
                </a:lnTo>
                <a:lnTo>
                  <a:pt x="385198" y="1151994"/>
                </a:lnTo>
                <a:lnTo>
                  <a:pt x="323998" y="1177194"/>
                </a:lnTo>
                <a:lnTo>
                  <a:pt x="261358" y="1199514"/>
                </a:lnTo>
                <a:lnTo>
                  <a:pt x="197278" y="1218234"/>
                </a:lnTo>
                <a:lnTo>
                  <a:pt x="133198" y="1233354"/>
                </a:lnTo>
                <a:lnTo>
                  <a:pt x="67678" y="1245594"/>
                </a:lnTo>
                <a:lnTo>
                  <a:pt x="1438" y="1254234"/>
                </a:lnTo>
                <a:lnTo>
                  <a:pt x="0" y="1254359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80063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8" y="9777"/>
                </a:lnTo>
                <a:lnTo>
                  <a:pt x="118734" y="24897"/>
                </a:lnTo>
                <a:lnTo>
                  <a:pt x="173449" y="45776"/>
                </a:lnTo>
                <a:lnTo>
                  <a:pt x="225284" y="71696"/>
                </a:lnTo>
                <a:lnTo>
                  <a:pt x="273520" y="103376"/>
                </a:lnTo>
                <a:lnTo>
                  <a:pt x="318876" y="140095"/>
                </a:lnTo>
                <a:lnTo>
                  <a:pt x="359913" y="181135"/>
                </a:lnTo>
                <a:lnTo>
                  <a:pt x="396630" y="226494"/>
                </a:lnTo>
                <a:lnTo>
                  <a:pt x="428307" y="275453"/>
                </a:lnTo>
                <a:lnTo>
                  <a:pt x="454225" y="326573"/>
                </a:lnTo>
                <a:lnTo>
                  <a:pt x="475103" y="381292"/>
                </a:lnTo>
                <a:lnTo>
                  <a:pt x="490222" y="437451"/>
                </a:lnTo>
                <a:lnTo>
                  <a:pt x="499581" y="494331"/>
                </a:lnTo>
                <a:lnTo>
                  <a:pt x="502461" y="552650"/>
                </a:lnTo>
                <a:lnTo>
                  <a:pt x="501741" y="552650"/>
                </a:lnTo>
                <a:lnTo>
                  <a:pt x="501021" y="581450"/>
                </a:lnTo>
                <a:lnTo>
                  <a:pt x="495261" y="639769"/>
                </a:lnTo>
                <a:lnTo>
                  <a:pt x="483022" y="695928"/>
                </a:lnTo>
                <a:lnTo>
                  <a:pt x="465024" y="751368"/>
                </a:lnTo>
                <a:lnTo>
                  <a:pt x="441266" y="804647"/>
                </a:lnTo>
                <a:lnTo>
                  <a:pt x="412468" y="855046"/>
                </a:lnTo>
                <a:lnTo>
                  <a:pt x="377911" y="901846"/>
                </a:lnTo>
                <a:lnTo>
                  <a:pt x="339755" y="945045"/>
                </a:lnTo>
                <a:lnTo>
                  <a:pt x="296558" y="983925"/>
                </a:lnTo>
                <a:lnTo>
                  <a:pt x="249042" y="1017764"/>
                </a:lnTo>
                <a:lnTo>
                  <a:pt x="199367" y="1047284"/>
                </a:lnTo>
                <a:lnTo>
                  <a:pt x="146091" y="1071044"/>
                </a:lnTo>
                <a:lnTo>
                  <a:pt x="90656" y="1089043"/>
                </a:lnTo>
                <a:lnTo>
                  <a:pt x="33781" y="1100563"/>
                </a:lnTo>
                <a:lnTo>
                  <a:pt x="5703" y="1104883"/>
                </a:lnTo>
                <a:lnTo>
                  <a:pt x="0" y="1105301"/>
                </a:lnTo>
              </a:path>
              <a:path w="502920" h="3326765">
                <a:moveTo>
                  <a:pt x="0" y="1110226"/>
                </a:moveTo>
                <a:lnTo>
                  <a:pt x="62578" y="1120003"/>
                </a:lnTo>
                <a:lnTo>
                  <a:pt x="118734" y="1135123"/>
                </a:lnTo>
                <a:lnTo>
                  <a:pt x="173449" y="1156003"/>
                </a:lnTo>
                <a:lnTo>
                  <a:pt x="225284" y="1181922"/>
                </a:lnTo>
                <a:lnTo>
                  <a:pt x="273520" y="1213602"/>
                </a:lnTo>
                <a:lnTo>
                  <a:pt x="318876" y="1250321"/>
                </a:lnTo>
                <a:lnTo>
                  <a:pt x="359913" y="1291361"/>
                </a:lnTo>
                <a:lnTo>
                  <a:pt x="396630" y="1336720"/>
                </a:lnTo>
                <a:lnTo>
                  <a:pt x="428307" y="1385680"/>
                </a:lnTo>
                <a:lnTo>
                  <a:pt x="454225" y="1436799"/>
                </a:lnTo>
                <a:lnTo>
                  <a:pt x="475103" y="1491518"/>
                </a:lnTo>
                <a:lnTo>
                  <a:pt x="490222" y="1547678"/>
                </a:lnTo>
                <a:lnTo>
                  <a:pt x="499581" y="1604557"/>
                </a:lnTo>
                <a:lnTo>
                  <a:pt x="502461" y="1662876"/>
                </a:lnTo>
                <a:lnTo>
                  <a:pt x="501741" y="1662876"/>
                </a:lnTo>
                <a:lnTo>
                  <a:pt x="501021" y="1691676"/>
                </a:lnTo>
                <a:lnTo>
                  <a:pt x="495261" y="1749995"/>
                </a:lnTo>
                <a:lnTo>
                  <a:pt x="483022" y="1806154"/>
                </a:lnTo>
                <a:lnTo>
                  <a:pt x="465024" y="1861594"/>
                </a:lnTo>
                <a:lnTo>
                  <a:pt x="441266" y="1914873"/>
                </a:lnTo>
                <a:lnTo>
                  <a:pt x="412468" y="1965272"/>
                </a:lnTo>
                <a:lnTo>
                  <a:pt x="377911" y="2012072"/>
                </a:lnTo>
                <a:lnTo>
                  <a:pt x="339755" y="2055271"/>
                </a:lnTo>
                <a:lnTo>
                  <a:pt x="296558" y="2094151"/>
                </a:lnTo>
                <a:lnTo>
                  <a:pt x="249042" y="2127990"/>
                </a:lnTo>
                <a:lnTo>
                  <a:pt x="199367" y="2157510"/>
                </a:lnTo>
                <a:lnTo>
                  <a:pt x="146091" y="2181270"/>
                </a:lnTo>
                <a:lnTo>
                  <a:pt x="90656" y="2199270"/>
                </a:lnTo>
                <a:lnTo>
                  <a:pt x="33781" y="2210789"/>
                </a:lnTo>
                <a:lnTo>
                  <a:pt x="5703" y="2215109"/>
                </a:lnTo>
                <a:lnTo>
                  <a:pt x="0" y="2215527"/>
                </a:lnTo>
              </a:path>
              <a:path w="502920" h="3326765">
                <a:moveTo>
                  <a:pt x="0" y="2221172"/>
                </a:moveTo>
                <a:lnTo>
                  <a:pt x="62578" y="2230949"/>
                </a:lnTo>
                <a:lnTo>
                  <a:pt x="118734" y="2246069"/>
                </a:lnTo>
                <a:lnTo>
                  <a:pt x="173449" y="2266949"/>
                </a:lnTo>
                <a:lnTo>
                  <a:pt x="225284" y="2292868"/>
                </a:lnTo>
                <a:lnTo>
                  <a:pt x="273520" y="2324548"/>
                </a:lnTo>
                <a:lnTo>
                  <a:pt x="318876" y="2361268"/>
                </a:lnTo>
                <a:lnTo>
                  <a:pt x="359913" y="2402307"/>
                </a:lnTo>
                <a:lnTo>
                  <a:pt x="396630" y="2447666"/>
                </a:lnTo>
                <a:lnTo>
                  <a:pt x="428307" y="2496626"/>
                </a:lnTo>
                <a:lnTo>
                  <a:pt x="454225" y="2547745"/>
                </a:lnTo>
                <a:lnTo>
                  <a:pt x="475103" y="2602465"/>
                </a:lnTo>
                <a:lnTo>
                  <a:pt x="490222" y="2658624"/>
                </a:lnTo>
                <a:lnTo>
                  <a:pt x="499581" y="2715503"/>
                </a:lnTo>
                <a:lnTo>
                  <a:pt x="502461" y="2773822"/>
                </a:lnTo>
                <a:lnTo>
                  <a:pt x="501741" y="2773822"/>
                </a:lnTo>
                <a:lnTo>
                  <a:pt x="501021" y="2802622"/>
                </a:lnTo>
                <a:lnTo>
                  <a:pt x="495261" y="2860941"/>
                </a:lnTo>
                <a:lnTo>
                  <a:pt x="483022" y="2917101"/>
                </a:lnTo>
                <a:lnTo>
                  <a:pt x="465024" y="2972540"/>
                </a:lnTo>
                <a:lnTo>
                  <a:pt x="441266" y="3025819"/>
                </a:lnTo>
                <a:lnTo>
                  <a:pt x="412468" y="3076219"/>
                </a:lnTo>
                <a:lnTo>
                  <a:pt x="377911" y="3123018"/>
                </a:lnTo>
                <a:lnTo>
                  <a:pt x="339755" y="3166218"/>
                </a:lnTo>
                <a:lnTo>
                  <a:pt x="296558" y="3205097"/>
                </a:lnTo>
                <a:lnTo>
                  <a:pt x="249042" y="3238937"/>
                </a:lnTo>
                <a:lnTo>
                  <a:pt x="199367" y="3268456"/>
                </a:lnTo>
                <a:lnTo>
                  <a:pt x="146091" y="3292216"/>
                </a:lnTo>
                <a:lnTo>
                  <a:pt x="90656" y="3310216"/>
                </a:lnTo>
                <a:lnTo>
                  <a:pt x="33781" y="3321736"/>
                </a:lnTo>
                <a:lnTo>
                  <a:pt x="5703" y="3326056"/>
                </a:lnTo>
                <a:lnTo>
                  <a:pt x="0" y="332647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5359" y="9514792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68" y="0"/>
                </a:moveTo>
                <a:lnTo>
                  <a:pt x="0" y="1439"/>
                </a:lnTo>
              </a:path>
              <a:path w="1282065" h="772159">
                <a:moveTo>
                  <a:pt x="645114" y="0"/>
                </a:moveTo>
                <a:lnTo>
                  <a:pt x="0" y="771714"/>
                </a:lnTo>
              </a:path>
              <a:path w="1282065" h="772159">
                <a:moveTo>
                  <a:pt x="633594" y="0"/>
                </a:moveTo>
                <a:lnTo>
                  <a:pt x="1281588" y="770275"/>
                </a:lnTo>
              </a:path>
              <a:path w="1282065" h="772159">
                <a:moveTo>
                  <a:pt x="638634" y="7918"/>
                </a:moveTo>
                <a:lnTo>
                  <a:pt x="637194" y="771714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069759" y="0"/>
            <a:ext cx="1228090" cy="2005330"/>
            <a:chOff x="17069759" y="0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19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879" y="1230299"/>
                  </a:moveTo>
                  <a:lnTo>
                    <a:pt x="640792" y="1230447"/>
                  </a:lnTo>
                  <a:lnTo>
                    <a:pt x="640792" y="1229727"/>
                  </a:lnTo>
                  <a:lnTo>
                    <a:pt x="607672" y="1229007"/>
                  </a:lnTo>
                  <a:lnTo>
                    <a:pt x="540713" y="1221807"/>
                  </a:lnTo>
                  <a:lnTo>
                    <a:pt x="475194" y="1208128"/>
                  </a:lnTo>
                  <a:lnTo>
                    <a:pt x="411835" y="1187248"/>
                  </a:lnTo>
                  <a:lnTo>
                    <a:pt x="350635" y="1159889"/>
                  </a:lnTo>
                  <a:lnTo>
                    <a:pt x="292316" y="1126770"/>
                  </a:lnTo>
                  <a:lnTo>
                    <a:pt x="238317" y="1087171"/>
                  </a:lnTo>
                  <a:lnTo>
                    <a:pt x="188637" y="1042532"/>
                  </a:lnTo>
                  <a:lnTo>
                    <a:pt x="143278" y="992853"/>
                  </a:lnTo>
                  <a:lnTo>
                    <a:pt x="104398" y="938855"/>
                  </a:lnTo>
                  <a:lnTo>
                    <a:pt x="70559" y="880536"/>
                  </a:lnTo>
                  <a:lnTo>
                    <a:pt x="43199" y="819338"/>
                  </a:lnTo>
                  <a:lnTo>
                    <a:pt x="23039" y="755979"/>
                  </a:lnTo>
                  <a:lnTo>
                    <a:pt x="8639" y="690461"/>
                  </a:lnTo>
                  <a:lnTo>
                    <a:pt x="1439" y="623503"/>
                  </a:lnTo>
                  <a:lnTo>
                    <a:pt x="719" y="590383"/>
                  </a:lnTo>
                  <a:lnTo>
                    <a:pt x="0" y="589663"/>
                  </a:lnTo>
                  <a:lnTo>
                    <a:pt x="719" y="589663"/>
                  </a:lnTo>
                  <a:lnTo>
                    <a:pt x="1439" y="556544"/>
                  </a:lnTo>
                  <a:lnTo>
                    <a:pt x="4319" y="522705"/>
                  </a:lnTo>
                  <a:lnTo>
                    <a:pt x="14399" y="456467"/>
                  </a:lnTo>
                  <a:lnTo>
                    <a:pt x="31679" y="391668"/>
                  </a:lnTo>
                  <a:lnTo>
                    <a:pt x="56159" y="329750"/>
                  </a:lnTo>
                  <a:lnTo>
                    <a:pt x="86398" y="269991"/>
                  </a:lnTo>
                  <a:lnTo>
                    <a:pt x="123118" y="213833"/>
                  </a:lnTo>
                  <a:lnTo>
                    <a:pt x="164878" y="161274"/>
                  </a:lnTo>
                  <a:lnTo>
                    <a:pt x="212397" y="114475"/>
                  </a:lnTo>
                  <a:lnTo>
                    <a:pt x="264236" y="71996"/>
                  </a:lnTo>
                  <a:lnTo>
                    <a:pt x="320396" y="35277"/>
                  </a:lnTo>
                  <a:lnTo>
                    <a:pt x="380155" y="5038"/>
                  </a:lnTo>
                  <a:lnTo>
                    <a:pt x="392192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79119" y="705598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879" y="1280699"/>
                  </a:moveTo>
                  <a:lnTo>
                    <a:pt x="640792" y="1280847"/>
                  </a:lnTo>
                  <a:lnTo>
                    <a:pt x="640792" y="1280127"/>
                  </a:lnTo>
                  <a:lnTo>
                    <a:pt x="607672" y="1279407"/>
                  </a:lnTo>
                  <a:lnTo>
                    <a:pt x="540713" y="1272207"/>
                  </a:lnTo>
                  <a:lnTo>
                    <a:pt x="475194" y="1258528"/>
                  </a:lnTo>
                  <a:lnTo>
                    <a:pt x="411835" y="1237648"/>
                  </a:lnTo>
                  <a:lnTo>
                    <a:pt x="350635" y="1210289"/>
                  </a:lnTo>
                  <a:lnTo>
                    <a:pt x="292316" y="1177170"/>
                  </a:lnTo>
                  <a:lnTo>
                    <a:pt x="238317" y="1137571"/>
                  </a:lnTo>
                  <a:lnTo>
                    <a:pt x="188637" y="1092932"/>
                  </a:lnTo>
                  <a:lnTo>
                    <a:pt x="143278" y="1043253"/>
                  </a:lnTo>
                  <a:lnTo>
                    <a:pt x="104398" y="989255"/>
                  </a:lnTo>
                  <a:lnTo>
                    <a:pt x="70559" y="930936"/>
                  </a:lnTo>
                  <a:lnTo>
                    <a:pt x="43199" y="869738"/>
                  </a:lnTo>
                  <a:lnTo>
                    <a:pt x="23039" y="806379"/>
                  </a:lnTo>
                  <a:lnTo>
                    <a:pt x="8639" y="740861"/>
                  </a:lnTo>
                  <a:lnTo>
                    <a:pt x="1439" y="673902"/>
                  </a:lnTo>
                  <a:lnTo>
                    <a:pt x="719" y="640783"/>
                  </a:lnTo>
                  <a:lnTo>
                    <a:pt x="0" y="640063"/>
                  </a:lnTo>
                  <a:lnTo>
                    <a:pt x="719" y="640063"/>
                  </a:lnTo>
                  <a:lnTo>
                    <a:pt x="1439" y="606944"/>
                  </a:lnTo>
                  <a:lnTo>
                    <a:pt x="4319" y="573105"/>
                  </a:lnTo>
                  <a:lnTo>
                    <a:pt x="14399" y="506867"/>
                  </a:lnTo>
                  <a:lnTo>
                    <a:pt x="31679" y="442068"/>
                  </a:lnTo>
                  <a:lnTo>
                    <a:pt x="56159" y="380150"/>
                  </a:lnTo>
                  <a:lnTo>
                    <a:pt x="86398" y="320391"/>
                  </a:lnTo>
                  <a:lnTo>
                    <a:pt x="123118" y="264233"/>
                  </a:lnTo>
                  <a:lnTo>
                    <a:pt x="164878" y="211674"/>
                  </a:lnTo>
                  <a:lnTo>
                    <a:pt x="212397" y="164875"/>
                  </a:lnTo>
                  <a:lnTo>
                    <a:pt x="264236" y="122396"/>
                  </a:lnTo>
                  <a:lnTo>
                    <a:pt x="320396" y="85677"/>
                  </a:lnTo>
                  <a:lnTo>
                    <a:pt x="380155" y="55438"/>
                  </a:lnTo>
                  <a:lnTo>
                    <a:pt x="442794" y="31679"/>
                  </a:lnTo>
                  <a:lnTo>
                    <a:pt x="506873" y="14399"/>
                  </a:lnTo>
                  <a:lnTo>
                    <a:pt x="573113" y="3599"/>
                  </a:lnTo>
                  <a:lnTo>
                    <a:pt x="640072" y="0"/>
                  </a:lnTo>
                  <a:lnTo>
                    <a:pt x="1208879" y="0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183004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600"/>
                </a:moveTo>
                <a:lnTo>
                  <a:pt x="41550" y="635020"/>
                </a:lnTo>
                <a:lnTo>
                  <a:pt x="76829" y="578142"/>
                </a:lnTo>
                <a:lnTo>
                  <a:pt x="114268" y="523424"/>
                </a:lnTo>
                <a:lnTo>
                  <a:pt x="154587" y="470865"/>
                </a:lnTo>
                <a:lnTo>
                  <a:pt x="197785" y="420467"/>
                </a:lnTo>
                <a:lnTo>
                  <a:pt x="243864" y="372228"/>
                </a:lnTo>
                <a:lnTo>
                  <a:pt x="292102" y="326150"/>
                </a:lnTo>
                <a:lnTo>
                  <a:pt x="342501" y="282951"/>
                </a:lnTo>
                <a:lnTo>
                  <a:pt x="395059" y="242632"/>
                </a:lnTo>
                <a:lnTo>
                  <a:pt x="449778" y="205193"/>
                </a:lnTo>
                <a:lnTo>
                  <a:pt x="506656" y="169914"/>
                </a:lnTo>
                <a:lnTo>
                  <a:pt x="564974" y="138235"/>
                </a:lnTo>
                <a:lnTo>
                  <a:pt x="625452" y="110156"/>
                </a:lnTo>
                <a:lnTo>
                  <a:pt x="686650" y="84237"/>
                </a:lnTo>
                <a:lnTo>
                  <a:pt x="749288" y="61918"/>
                </a:lnTo>
                <a:lnTo>
                  <a:pt x="812646" y="43198"/>
                </a:lnTo>
                <a:lnTo>
                  <a:pt x="877445" y="28079"/>
                </a:lnTo>
                <a:lnTo>
                  <a:pt x="942963" y="15839"/>
                </a:lnTo>
                <a:lnTo>
                  <a:pt x="1009200" y="7199"/>
                </a:lnTo>
                <a:lnTo>
                  <a:pt x="1075438" y="1439"/>
                </a:lnTo>
                <a:lnTo>
                  <a:pt x="1141676" y="0"/>
                </a:lnTo>
                <a:lnTo>
                  <a:pt x="1207914" y="1439"/>
                </a:lnTo>
                <a:lnTo>
                  <a:pt x="1274152" y="7199"/>
                </a:lnTo>
                <a:lnTo>
                  <a:pt x="1340390" y="15839"/>
                </a:lnTo>
                <a:lnTo>
                  <a:pt x="1405908" y="28079"/>
                </a:lnTo>
                <a:lnTo>
                  <a:pt x="1470706" y="43198"/>
                </a:lnTo>
                <a:lnTo>
                  <a:pt x="1534064" y="61918"/>
                </a:lnTo>
                <a:lnTo>
                  <a:pt x="1596703" y="84237"/>
                </a:lnTo>
                <a:lnTo>
                  <a:pt x="1657901" y="110156"/>
                </a:lnTo>
                <a:lnTo>
                  <a:pt x="1718379" y="138235"/>
                </a:lnTo>
                <a:lnTo>
                  <a:pt x="1776697" y="169914"/>
                </a:lnTo>
                <a:lnTo>
                  <a:pt x="1833575" y="205193"/>
                </a:lnTo>
                <a:lnTo>
                  <a:pt x="1888294" y="242632"/>
                </a:lnTo>
                <a:lnTo>
                  <a:pt x="1940852" y="282951"/>
                </a:lnTo>
                <a:lnTo>
                  <a:pt x="1991251" y="326150"/>
                </a:lnTo>
                <a:lnTo>
                  <a:pt x="2039489" y="372228"/>
                </a:lnTo>
                <a:lnTo>
                  <a:pt x="2085568" y="420467"/>
                </a:lnTo>
                <a:lnTo>
                  <a:pt x="2128766" y="470865"/>
                </a:lnTo>
                <a:lnTo>
                  <a:pt x="2169085" y="523424"/>
                </a:lnTo>
                <a:lnTo>
                  <a:pt x="2206524" y="578142"/>
                </a:lnTo>
                <a:lnTo>
                  <a:pt x="2241803" y="635020"/>
                </a:lnTo>
                <a:lnTo>
                  <a:pt x="2273482" y="693338"/>
                </a:lnTo>
                <a:lnTo>
                  <a:pt x="2283353" y="714600"/>
                </a:lnTo>
              </a:path>
              <a:path w="2283459" h="715009">
                <a:moveTo>
                  <a:pt x="823929" y="714600"/>
                </a:moveTo>
                <a:lnTo>
                  <a:pt x="881044" y="685419"/>
                </a:lnTo>
                <a:lnTo>
                  <a:pt x="943682" y="661659"/>
                </a:lnTo>
                <a:lnTo>
                  <a:pt x="1008481" y="643660"/>
                </a:lnTo>
                <a:lnTo>
                  <a:pt x="1074718" y="633580"/>
                </a:lnTo>
                <a:lnTo>
                  <a:pt x="1141676" y="629980"/>
                </a:lnTo>
                <a:lnTo>
                  <a:pt x="1175515" y="630700"/>
                </a:lnTo>
                <a:lnTo>
                  <a:pt x="1241753" y="637900"/>
                </a:lnTo>
                <a:lnTo>
                  <a:pt x="1307271" y="651580"/>
                </a:lnTo>
                <a:lnTo>
                  <a:pt x="1371349" y="672459"/>
                </a:lnTo>
                <a:lnTo>
                  <a:pt x="1432548" y="699818"/>
                </a:lnTo>
                <a:lnTo>
                  <a:pt x="1460096" y="71460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600200" y="5073687"/>
            <a:ext cx="15963900" cy="3886835"/>
            <a:chOff x="1600200" y="5073687"/>
            <a:chExt cx="15963900" cy="388683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5274105"/>
              <a:ext cx="15087599" cy="36861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297164" y="5073687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2540793"/>
                  </a:moveTo>
                  <a:lnTo>
                    <a:pt x="0" y="0"/>
                  </a:lnTo>
                  <a:lnTo>
                    <a:pt x="48752" y="917"/>
                  </a:lnTo>
                  <a:lnTo>
                    <a:pt x="97043" y="3647"/>
                  </a:lnTo>
                  <a:lnTo>
                    <a:pt x="144837" y="8157"/>
                  </a:lnTo>
                  <a:lnTo>
                    <a:pt x="192103" y="14414"/>
                  </a:lnTo>
                  <a:lnTo>
                    <a:pt x="238807" y="22385"/>
                  </a:lnTo>
                  <a:lnTo>
                    <a:pt x="284916" y="32037"/>
                  </a:lnTo>
                  <a:lnTo>
                    <a:pt x="330397" y="43337"/>
                  </a:lnTo>
                  <a:lnTo>
                    <a:pt x="375218" y="56252"/>
                  </a:lnTo>
                  <a:lnTo>
                    <a:pt x="419345" y="70750"/>
                  </a:lnTo>
                  <a:lnTo>
                    <a:pt x="462745" y="86796"/>
                  </a:lnTo>
                  <a:lnTo>
                    <a:pt x="505386" y="104360"/>
                  </a:lnTo>
                  <a:lnTo>
                    <a:pt x="547234" y="123407"/>
                  </a:lnTo>
                  <a:lnTo>
                    <a:pt x="588256" y="143904"/>
                  </a:lnTo>
                  <a:lnTo>
                    <a:pt x="628420" y="165819"/>
                  </a:lnTo>
                  <a:lnTo>
                    <a:pt x="667692" y="189119"/>
                  </a:lnTo>
                  <a:lnTo>
                    <a:pt x="706040" y="213771"/>
                  </a:lnTo>
                  <a:lnTo>
                    <a:pt x="743430" y="239741"/>
                  </a:lnTo>
                  <a:lnTo>
                    <a:pt x="779829" y="266998"/>
                  </a:lnTo>
                  <a:lnTo>
                    <a:pt x="815205" y="295507"/>
                  </a:lnTo>
                  <a:lnTo>
                    <a:pt x="849525" y="325237"/>
                  </a:lnTo>
                  <a:lnTo>
                    <a:pt x="882755" y="356154"/>
                  </a:lnTo>
                  <a:lnTo>
                    <a:pt x="914863" y="388225"/>
                  </a:lnTo>
                  <a:lnTo>
                    <a:pt x="945815" y="421417"/>
                  </a:lnTo>
                  <a:lnTo>
                    <a:pt x="975579" y="455698"/>
                  </a:lnTo>
                  <a:lnTo>
                    <a:pt x="1004122" y="491034"/>
                  </a:lnTo>
                  <a:lnTo>
                    <a:pt x="1031410" y="527393"/>
                  </a:lnTo>
                  <a:lnTo>
                    <a:pt x="1057411" y="564741"/>
                  </a:lnTo>
                  <a:lnTo>
                    <a:pt x="1082091" y="603046"/>
                  </a:lnTo>
                  <a:lnTo>
                    <a:pt x="1105419" y="642275"/>
                  </a:lnTo>
                  <a:lnTo>
                    <a:pt x="1127360" y="682395"/>
                  </a:lnTo>
                  <a:lnTo>
                    <a:pt x="1147882" y="723372"/>
                  </a:lnTo>
                  <a:lnTo>
                    <a:pt x="1166951" y="765175"/>
                  </a:lnTo>
                  <a:lnTo>
                    <a:pt x="1184535" y="807770"/>
                  </a:lnTo>
                  <a:lnTo>
                    <a:pt x="1200602" y="851123"/>
                  </a:lnTo>
                  <a:lnTo>
                    <a:pt x="1215117" y="895203"/>
                  </a:lnTo>
                  <a:lnTo>
                    <a:pt x="1228048" y="939977"/>
                  </a:lnTo>
                  <a:lnTo>
                    <a:pt x="1239361" y="985410"/>
                  </a:lnTo>
                  <a:lnTo>
                    <a:pt x="1249025" y="1031472"/>
                  </a:lnTo>
                  <a:lnTo>
                    <a:pt x="1257006" y="1078127"/>
                  </a:lnTo>
                  <a:lnTo>
                    <a:pt x="1263270" y="1125344"/>
                  </a:lnTo>
                  <a:lnTo>
                    <a:pt x="1266824" y="1162927"/>
                  </a:lnTo>
                  <a:lnTo>
                    <a:pt x="1266824" y="1377151"/>
                  </a:lnTo>
                  <a:lnTo>
                    <a:pt x="1257006" y="1461963"/>
                  </a:lnTo>
                  <a:lnTo>
                    <a:pt x="1249025" y="1508628"/>
                  </a:lnTo>
                  <a:lnTo>
                    <a:pt x="1239361" y="1554700"/>
                  </a:lnTo>
                  <a:lnTo>
                    <a:pt x="1228048" y="1600147"/>
                  </a:lnTo>
                  <a:lnTo>
                    <a:pt x="1215117" y="1644935"/>
                  </a:lnTo>
                  <a:lnTo>
                    <a:pt x="1200602" y="1689031"/>
                  </a:lnTo>
                  <a:lnTo>
                    <a:pt x="1184535" y="1732402"/>
                  </a:lnTo>
                  <a:lnTo>
                    <a:pt x="1166951" y="1775015"/>
                  </a:lnTo>
                  <a:lnTo>
                    <a:pt x="1147882" y="1816837"/>
                  </a:lnTo>
                  <a:lnTo>
                    <a:pt x="1127360" y="1857836"/>
                  </a:lnTo>
                  <a:lnTo>
                    <a:pt x="1105419" y="1897977"/>
                  </a:lnTo>
                  <a:lnTo>
                    <a:pt x="1082091" y="1937228"/>
                  </a:lnTo>
                  <a:lnTo>
                    <a:pt x="1057411" y="1975556"/>
                  </a:lnTo>
                  <a:lnTo>
                    <a:pt x="1031410" y="2012929"/>
                  </a:lnTo>
                  <a:lnTo>
                    <a:pt x="1004122" y="2049312"/>
                  </a:lnTo>
                  <a:lnTo>
                    <a:pt x="975579" y="2084672"/>
                  </a:lnTo>
                  <a:lnTo>
                    <a:pt x="945815" y="2118978"/>
                  </a:lnTo>
                  <a:lnTo>
                    <a:pt x="914863" y="2152196"/>
                  </a:lnTo>
                  <a:lnTo>
                    <a:pt x="882755" y="2184292"/>
                  </a:lnTo>
                  <a:lnTo>
                    <a:pt x="849525" y="2215233"/>
                  </a:lnTo>
                  <a:lnTo>
                    <a:pt x="815205" y="2244988"/>
                  </a:lnTo>
                  <a:lnTo>
                    <a:pt x="779829" y="2273522"/>
                  </a:lnTo>
                  <a:lnTo>
                    <a:pt x="743430" y="2300803"/>
                  </a:lnTo>
                  <a:lnTo>
                    <a:pt x="706040" y="2326797"/>
                  </a:lnTo>
                  <a:lnTo>
                    <a:pt x="667692" y="2351472"/>
                  </a:lnTo>
                  <a:lnTo>
                    <a:pt x="628420" y="2374794"/>
                  </a:lnTo>
                  <a:lnTo>
                    <a:pt x="588256" y="2396731"/>
                  </a:lnTo>
                  <a:lnTo>
                    <a:pt x="547234" y="2417249"/>
                  </a:lnTo>
                  <a:lnTo>
                    <a:pt x="505386" y="2436316"/>
                  </a:lnTo>
                  <a:lnTo>
                    <a:pt x="462745" y="2453898"/>
                  </a:lnTo>
                  <a:lnTo>
                    <a:pt x="419345" y="2469962"/>
                  </a:lnTo>
                  <a:lnTo>
                    <a:pt x="375218" y="2484475"/>
                  </a:lnTo>
                  <a:lnTo>
                    <a:pt x="330397" y="2497405"/>
                  </a:lnTo>
                  <a:lnTo>
                    <a:pt x="284916" y="2508718"/>
                  </a:lnTo>
                  <a:lnTo>
                    <a:pt x="238807" y="2518381"/>
                  </a:lnTo>
                  <a:lnTo>
                    <a:pt x="192103" y="2526361"/>
                  </a:lnTo>
                  <a:lnTo>
                    <a:pt x="144837" y="2532626"/>
                  </a:lnTo>
                  <a:lnTo>
                    <a:pt x="97043" y="2537141"/>
                  </a:lnTo>
                  <a:lnTo>
                    <a:pt x="48752" y="2539875"/>
                  </a:lnTo>
                  <a:lnTo>
                    <a:pt x="0" y="2540793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6794753" y="457761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94753" y="507438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94753" y="557188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794753" y="6069377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7" y="1008887"/>
            <a:ext cx="6556247" cy="232562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3" y="1063751"/>
            <a:ext cx="8049767" cy="2136647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579825" y="7768913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055" y="0"/>
                </a:moveTo>
                <a:lnTo>
                  <a:pt x="0" y="771714"/>
                </a:lnTo>
              </a:path>
              <a:path w="1282700" h="772159">
                <a:moveTo>
                  <a:pt x="634256" y="719"/>
                </a:moveTo>
                <a:lnTo>
                  <a:pt x="1282190" y="77099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50447"/>
            <a:ext cx="757555" cy="2035810"/>
          </a:xfrm>
          <a:custGeom>
            <a:avLst/>
            <a:gdLst/>
            <a:ahLst/>
            <a:cxnLst/>
            <a:rect l="l" t="t" r="r" b="b"/>
            <a:pathLst>
              <a:path w="757555" h="2035809">
                <a:moveTo>
                  <a:pt x="117318" y="2035460"/>
                </a:moveTo>
                <a:lnTo>
                  <a:pt x="184277" y="2031860"/>
                </a:lnTo>
                <a:lnTo>
                  <a:pt x="250517" y="2021780"/>
                </a:lnTo>
                <a:lnTo>
                  <a:pt x="315316" y="2003780"/>
                </a:lnTo>
                <a:lnTo>
                  <a:pt x="377955" y="1980020"/>
                </a:lnTo>
                <a:lnTo>
                  <a:pt x="437714" y="1949780"/>
                </a:lnTo>
                <a:lnTo>
                  <a:pt x="493874" y="1913060"/>
                </a:lnTo>
                <a:lnTo>
                  <a:pt x="545713" y="1871301"/>
                </a:lnTo>
                <a:lnTo>
                  <a:pt x="593233" y="1823781"/>
                </a:lnTo>
                <a:lnTo>
                  <a:pt x="634992" y="1771941"/>
                </a:lnTo>
                <a:lnTo>
                  <a:pt x="671712" y="1715061"/>
                </a:lnTo>
                <a:lnTo>
                  <a:pt x="701951" y="1656022"/>
                </a:lnTo>
                <a:lnTo>
                  <a:pt x="725711" y="1593382"/>
                </a:lnTo>
                <a:lnTo>
                  <a:pt x="743711" y="1528582"/>
                </a:lnTo>
                <a:lnTo>
                  <a:pt x="753791" y="1462343"/>
                </a:lnTo>
                <a:lnTo>
                  <a:pt x="757391" y="1395383"/>
                </a:lnTo>
                <a:lnTo>
                  <a:pt x="756671" y="1361543"/>
                </a:lnTo>
                <a:lnTo>
                  <a:pt x="749471" y="1295304"/>
                </a:lnTo>
                <a:lnTo>
                  <a:pt x="735791" y="1229784"/>
                </a:lnTo>
                <a:lnTo>
                  <a:pt x="714911" y="1165704"/>
                </a:lnTo>
                <a:lnTo>
                  <a:pt x="687551" y="1104505"/>
                </a:lnTo>
                <a:lnTo>
                  <a:pt x="654432" y="1046905"/>
                </a:lnTo>
                <a:lnTo>
                  <a:pt x="614832" y="992905"/>
                </a:lnTo>
                <a:lnTo>
                  <a:pt x="570193" y="942505"/>
                </a:lnTo>
                <a:lnTo>
                  <a:pt x="519793" y="897866"/>
                </a:lnTo>
                <a:lnTo>
                  <a:pt x="465794" y="858266"/>
                </a:lnTo>
                <a:lnTo>
                  <a:pt x="408195" y="825146"/>
                </a:lnTo>
                <a:lnTo>
                  <a:pt x="346995" y="797786"/>
                </a:lnTo>
                <a:lnTo>
                  <a:pt x="282916" y="776906"/>
                </a:lnTo>
                <a:lnTo>
                  <a:pt x="217397" y="763226"/>
                </a:lnTo>
                <a:lnTo>
                  <a:pt x="151158" y="756026"/>
                </a:lnTo>
                <a:lnTo>
                  <a:pt x="117318" y="755306"/>
                </a:lnTo>
                <a:lnTo>
                  <a:pt x="0" y="755276"/>
                </a:lnTo>
              </a:path>
              <a:path w="757555" h="2035809">
                <a:moveTo>
                  <a:pt x="0" y="2035460"/>
                </a:moveTo>
                <a:lnTo>
                  <a:pt x="117318" y="2035460"/>
                </a:lnTo>
              </a:path>
              <a:path w="757555" h="2035809">
                <a:moveTo>
                  <a:pt x="117318" y="1280184"/>
                </a:moveTo>
                <a:lnTo>
                  <a:pt x="184277" y="1276584"/>
                </a:lnTo>
                <a:lnTo>
                  <a:pt x="250517" y="1266504"/>
                </a:lnTo>
                <a:lnTo>
                  <a:pt x="315316" y="1248504"/>
                </a:lnTo>
                <a:lnTo>
                  <a:pt x="377955" y="1224744"/>
                </a:lnTo>
                <a:lnTo>
                  <a:pt x="437714" y="1194504"/>
                </a:lnTo>
                <a:lnTo>
                  <a:pt x="493874" y="1157784"/>
                </a:lnTo>
                <a:lnTo>
                  <a:pt x="545713" y="1116024"/>
                </a:lnTo>
                <a:lnTo>
                  <a:pt x="593233" y="1068505"/>
                </a:lnTo>
                <a:lnTo>
                  <a:pt x="634992" y="1016665"/>
                </a:lnTo>
                <a:lnTo>
                  <a:pt x="671712" y="959785"/>
                </a:lnTo>
                <a:lnTo>
                  <a:pt x="701951" y="900746"/>
                </a:lnTo>
                <a:lnTo>
                  <a:pt x="725711" y="838106"/>
                </a:lnTo>
                <a:lnTo>
                  <a:pt x="743711" y="773306"/>
                </a:lnTo>
                <a:lnTo>
                  <a:pt x="753791" y="707067"/>
                </a:lnTo>
                <a:lnTo>
                  <a:pt x="757391" y="640107"/>
                </a:lnTo>
                <a:lnTo>
                  <a:pt x="756671" y="606267"/>
                </a:lnTo>
                <a:lnTo>
                  <a:pt x="749471" y="540027"/>
                </a:lnTo>
                <a:lnTo>
                  <a:pt x="735791" y="474508"/>
                </a:lnTo>
                <a:lnTo>
                  <a:pt x="714911" y="410428"/>
                </a:lnTo>
                <a:lnTo>
                  <a:pt x="687551" y="349228"/>
                </a:lnTo>
                <a:lnTo>
                  <a:pt x="654432" y="291629"/>
                </a:lnTo>
                <a:lnTo>
                  <a:pt x="614832" y="237629"/>
                </a:lnTo>
                <a:lnTo>
                  <a:pt x="570193" y="187229"/>
                </a:lnTo>
                <a:lnTo>
                  <a:pt x="519793" y="142589"/>
                </a:lnTo>
                <a:lnTo>
                  <a:pt x="465794" y="102990"/>
                </a:lnTo>
                <a:lnTo>
                  <a:pt x="408195" y="69870"/>
                </a:lnTo>
                <a:lnTo>
                  <a:pt x="346995" y="42510"/>
                </a:lnTo>
                <a:lnTo>
                  <a:pt x="282916" y="21630"/>
                </a:lnTo>
                <a:lnTo>
                  <a:pt x="217397" y="7950"/>
                </a:lnTo>
                <a:lnTo>
                  <a:pt x="151158" y="750"/>
                </a:lnTo>
                <a:lnTo>
                  <a:pt x="117318" y="30"/>
                </a:lnTo>
                <a:lnTo>
                  <a:pt x="0" y="0"/>
                </a:lnTo>
              </a:path>
              <a:path w="757555" h="2035809">
                <a:moveTo>
                  <a:pt x="0" y="1280184"/>
                </a:moveTo>
                <a:lnTo>
                  <a:pt x="117318" y="1280184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92719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61"/>
                </a:moveTo>
                <a:lnTo>
                  <a:pt x="390" y="0"/>
                </a:lnTo>
              </a:path>
              <a:path w="1295400" h="1288415">
                <a:moveTo>
                  <a:pt x="1295280" y="1287454"/>
                </a:moveTo>
                <a:lnTo>
                  <a:pt x="1270041" y="1288003"/>
                </a:lnTo>
                <a:lnTo>
                  <a:pt x="1270041" y="1287283"/>
                </a:lnTo>
                <a:lnTo>
                  <a:pt x="1203803" y="1285843"/>
                </a:lnTo>
                <a:lnTo>
                  <a:pt x="1137565" y="1280083"/>
                </a:lnTo>
                <a:lnTo>
                  <a:pt x="1071327" y="1271443"/>
                </a:lnTo>
                <a:lnTo>
                  <a:pt x="1005809" y="1259203"/>
                </a:lnTo>
                <a:lnTo>
                  <a:pt x="941731" y="1244084"/>
                </a:lnTo>
                <a:lnTo>
                  <a:pt x="877653" y="1225364"/>
                </a:lnTo>
                <a:lnTo>
                  <a:pt x="815015" y="1203045"/>
                </a:lnTo>
                <a:lnTo>
                  <a:pt x="753817" y="1177846"/>
                </a:lnTo>
                <a:lnTo>
                  <a:pt x="693338" y="1149047"/>
                </a:lnTo>
                <a:lnTo>
                  <a:pt x="635020" y="1117368"/>
                </a:lnTo>
                <a:lnTo>
                  <a:pt x="578862" y="1082809"/>
                </a:lnTo>
                <a:lnTo>
                  <a:pt x="523424" y="1044650"/>
                </a:lnTo>
                <a:lnTo>
                  <a:pt x="470865" y="1004331"/>
                </a:lnTo>
                <a:lnTo>
                  <a:pt x="420467" y="961133"/>
                </a:lnTo>
                <a:lnTo>
                  <a:pt x="372228" y="915774"/>
                </a:lnTo>
                <a:lnTo>
                  <a:pt x="326150" y="867535"/>
                </a:lnTo>
                <a:lnTo>
                  <a:pt x="282951" y="817137"/>
                </a:lnTo>
                <a:lnTo>
                  <a:pt x="242632" y="763859"/>
                </a:lnTo>
                <a:lnTo>
                  <a:pt x="205193" y="709140"/>
                </a:lnTo>
                <a:lnTo>
                  <a:pt x="170634" y="652982"/>
                </a:lnTo>
                <a:lnTo>
                  <a:pt x="138955" y="593944"/>
                </a:lnTo>
                <a:lnTo>
                  <a:pt x="110156" y="534186"/>
                </a:lnTo>
                <a:lnTo>
                  <a:pt x="84237" y="472987"/>
                </a:lnTo>
                <a:lnTo>
                  <a:pt x="62638" y="410349"/>
                </a:lnTo>
                <a:lnTo>
                  <a:pt x="43198" y="346271"/>
                </a:lnTo>
                <a:lnTo>
                  <a:pt x="28079" y="282193"/>
                </a:lnTo>
                <a:lnTo>
                  <a:pt x="15839" y="216675"/>
                </a:lnTo>
                <a:lnTo>
                  <a:pt x="7199" y="150437"/>
                </a:lnTo>
                <a:lnTo>
                  <a:pt x="1439" y="84199"/>
                </a:lnTo>
                <a:lnTo>
                  <a:pt x="0" y="17961"/>
                </a:lnTo>
              </a:path>
              <a:path w="1295400" h="1288415">
                <a:moveTo>
                  <a:pt x="629980" y="17961"/>
                </a:moveTo>
                <a:lnTo>
                  <a:pt x="630362" y="0"/>
                </a:lnTo>
              </a:path>
              <a:path w="1295400" h="1288415">
                <a:moveTo>
                  <a:pt x="1295280" y="657473"/>
                </a:moveTo>
                <a:lnTo>
                  <a:pt x="1270041" y="658022"/>
                </a:lnTo>
                <a:lnTo>
                  <a:pt x="1270041" y="657302"/>
                </a:lnTo>
                <a:lnTo>
                  <a:pt x="1236922" y="656582"/>
                </a:lnTo>
                <a:lnTo>
                  <a:pt x="1169964" y="649382"/>
                </a:lnTo>
                <a:lnTo>
                  <a:pt x="1104446" y="635702"/>
                </a:lnTo>
                <a:lnTo>
                  <a:pt x="1041088" y="614823"/>
                </a:lnTo>
                <a:lnTo>
                  <a:pt x="979890" y="587464"/>
                </a:lnTo>
                <a:lnTo>
                  <a:pt x="921571" y="554345"/>
                </a:lnTo>
                <a:lnTo>
                  <a:pt x="867573" y="514746"/>
                </a:lnTo>
                <a:lnTo>
                  <a:pt x="817895" y="470108"/>
                </a:lnTo>
                <a:lnTo>
                  <a:pt x="772536" y="420429"/>
                </a:lnTo>
                <a:lnTo>
                  <a:pt x="733657" y="366431"/>
                </a:lnTo>
                <a:lnTo>
                  <a:pt x="699818" y="308112"/>
                </a:lnTo>
                <a:lnTo>
                  <a:pt x="672459" y="246914"/>
                </a:lnTo>
                <a:lnTo>
                  <a:pt x="652300" y="183556"/>
                </a:lnTo>
                <a:lnTo>
                  <a:pt x="637900" y="118038"/>
                </a:lnTo>
                <a:lnTo>
                  <a:pt x="630700" y="51080"/>
                </a:lnTo>
                <a:lnTo>
                  <a:pt x="629980" y="17961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6157" y="0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29" h="772160">
                <a:moveTo>
                  <a:pt x="1280845" y="771714"/>
                </a:moveTo>
                <a:lnTo>
                  <a:pt x="0" y="770275"/>
                </a:lnTo>
              </a:path>
              <a:path w="1281429" h="772160">
                <a:moveTo>
                  <a:pt x="646542" y="771714"/>
                </a:moveTo>
                <a:lnTo>
                  <a:pt x="1439" y="0"/>
                </a:lnTo>
              </a:path>
              <a:path w="1281429" h="772160">
                <a:moveTo>
                  <a:pt x="632862" y="771714"/>
                </a:moveTo>
                <a:lnTo>
                  <a:pt x="1280845" y="1439"/>
                </a:lnTo>
              </a:path>
              <a:path w="1281429" h="772160">
                <a:moveTo>
                  <a:pt x="637902" y="764516"/>
                </a:moveTo>
                <a:lnTo>
                  <a:pt x="636462" y="719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5020" y="9776876"/>
            <a:ext cx="3327400" cy="510540"/>
          </a:xfrm>
          <a:custGeom>
            <a:avLst/>
            <a:gdLst/>
            <a:ahLst/>
            <a:cxnLst/>
            <a:rect l="l" t="t" r="r" b="b"/>
            <a:pathLst>
              <a:path w="3327400" h="510540">
                <a:moveTo>
                  <a:pt x="2773663" y="0"/>
                </a:moveTo>
                <a:lnTo>
                  <a:pt x="2831982" y="2879"/>
                </a:lnTo>
                <a:lnTo>
                  <a:pt x="2888861" y="12238"/>
                </a:lnTo>
                <a:lnTo>
                  <a:pt x="2945021" y="27357"/>
                </a:lnTo>
                <a:lnTo>
                  <a:pt x="2999740" y="48235"/>
                </a:lnTo>
                <a:lnTo>
                  <a:pt x="3051579" y="74153"/>
                </a:lnTo>
                <a:lnTo>
                  <a:pt x="3099819" y="105830"/>
                </a:lnTo>
                <a:lnTo>
                  <a:pt x="3145178" y="142547"/>
                </a:lnTo>
                <a:lnTo>
                  <a:pt x="3186218" y="183584"/>
                </a:lnTo>
                <a:lnTo>
                  <a:pt x="3222937" y="228940"/>
                </a:lnTo>
                <a:lnTo>
                  <a:pt x="3254617" y="277896"/>
                </a:lnTo>
                <a:lnTo>
                  <a:pt x="3280536" y="329011"/>
                </a:lnTo>
                <a:lnTo>
                  <a:pt x="3301416" y="383726"/>
                </a:lnTo>
                <a:lnTo>
                  <a:pt x="3316536" y="439882"/>
                </a:lnTo>
                <a:lnTo>
                  <a:pt x="3325896" y="496757"/>
                </a:lnTo>
                <a:lnTo>
                  <a:pt x="3326874" y="510122"/>
                </a:lnTo>
              </a:path>
              <a:path w="3327400" h="510540">
                <a:moveTo>
                  <a:pt x="2221172" y="510122"/>
                </a:moveTo>
                <a:lnTo>
                  <a:pt x="2225750" y="467959"/>
                </a:lnTo>
                <a:lnTo>
                  <a:pt x="2237989" y="411804"/>
                </a:lnTo>
                <a:lnTo>
                  <a:pt x="2255989" y="356369"/>
                </a:lnTo>
                <a:lnTo>
                  <a:pt x="2279749" y="303093"/>
                </a:lnTo>
                <a:lnTo>
                  <a:pt x="2308549" y="252698"/>
                </a:lnTo>
                <a:lnTo>
                  <a:pt x="2343108" y="205902"/>
                </a:lnTo>
                <a:lnTo>
                  <a:pt x="2381268" y="162705"/>
                </a:lnTo>
                <a:lnTo>
                  <a:pt x="2424467" y="123829"/>
                </a:lnTo>
                <a:lnTo>
                  <a:pt x="2471987" y="89992"/>
                </a:lnTo>
                <a:lnTo>
                  <a:pt x="2521666" y="60474"/>
                </a:lnTo>
                <a:lnTo>
                  <a:pt x="2574945" y="36716"/>
                </a:lnTo>
                <a:lnTo>
                  <a:pt x="2630385" y="18718"/>
                </a:lnTo>
                <a:lnTo>
                  <a:pt x="2687264" y="7199"/>
                </a:lnTo>
                <a:lnTo>
                  <a:pt x="2744863" y="719"/>
                </a:lnTo>
                <a:lnTo>
                  <a:pt x="2773663" y="0"/>
                </a:lnTo>
              </a:path>
              <a:path w="3327400" h="510540">
                <a:moveTo>
                  <a:pt x="1662717" y="0"/>
                </a:moveTo>
                <a:lnTo>
                  <a:pt x="1721036" y="2879"/>
                </a:lnTo>
                <a:lnTo>
                  <a:pt x="1777915" y="12238"/>
                </a:lnTo>
                <a:lnTo>
                  <a:pt x="1834075" y="27357"/>
                </a:lnTo>
                <a:lnTo>
                  <a:pt x="1888794" y="48235"/>
                </a:lnTo>
                <a:lnTo>
                  <a:pt x="1940633" y="74153"/>
                </a:lnTo>
                <a:lnTo>
                  <a:pt x="1988873" y="105830"/>
                </a:lnTo>
                <a:lnTo>
                  <a:pt x="2034232" y="142547"/>
                </a:lnTo>
                <a:lnTo>
                  <a:pt x="2075271" y="183584"/>
                </a:lnTo>
                <a:lnTo>
                  <a:pt x="2111991" y="228940"/>
                </a:lnTo>
                <a:lnTo>
                  <a:pt x="2143671" y="277896"/>
                </a:lnTo>
                <a:lnTo>
                  <a:pt x="2169590" y="329011"/>
                </a:lnTo>
                <a:lnTo>
                  <a:pt x="2190470" y="383726"/>
                </a:lnTo>
                <a:lnTo>
                  <a:pt x="2205590" y="439882"/>
                </a:lnTo>
                <a:lnTo>
                  <a:pt x="2214950" y="496757"/>
                </a:lnTo>
                <a:lnTo>
                  <a:pt x="2215928" y="510122"/>
                </a:lnTo>
              </a:path>
              <a:path w="3327400" h="510540">
                <a:moveTo>
                  <a:pt x="1110226" y="510122"/>
                </a:moveTo>
                <a:lnTo>
                  <a:pt x="1114804" y="467959"/>
                </a:lnTo>
                <a:lnTo>
                  <a:pt x="1127043" y="411804"/>
                </a:lnTo>
                <a:lnTo>
                  <a:pt x="1145043" y="356369"/>
                </a:lnTo>
                <a:lnTo>
                  <a:pt x="1168803" y="303093"/>
                </a:lnTo>
                <a:lnTo>
                  <a:pt x="1197602" y="252698"/>
                </a:lnTo>
                <a:lnTo>
                  <a:pt x="1232162" y="205902"/>
                </a:lnTo>
                <a:lnTo>
                  <a:pt x="1270322" y="162705"/>
                </a:lnTo>
                <a:lnTo>
                  <a:pt x="1313521" y="123829"/>
                </a:lnTo>
                <a:lnTo>
                  <a:pt x="1361040" y="89992"/>
                </a:lnTo>
                <a:lnTo>
                  <a:pt x="1410720" y="60474"/>
                </a:lnTo>
                <a:lnTo>
                  <a:pt x="1463999" y="36716"/>
                </a:lnTo>
                <a:lnTo>
                  <a:pt x="1519438" y="18718"/>
                </a:lnTo>
                <a:lnTo>
                  <a:pt x="1576318" y="7199"/>
                </a:lnTo>
                <a:lnTo>
                  <a:pt x="1633917" y="719"/>
                </a:lnTo>
                <a:lnTo>
                  <a:pt x="1662717" y="0"/>
                </a:lnTo>
              </a:path>
              <a:path w="3327400" h="510540">
                <a:moveTo>
                  <a:pt x="552491" y="0"/>
                </a:moveTo>
                <a:lnTo>
                  <a:pt x="610810" y="2879"/>
                </a:lnTo>
                <a:lnTo>
                  <a:pt x="667689" y="12238"/>
                </a:lnTo>
                <a:lnTo>
                  <a:pt x="723848" y="27357"/>
                </a:lnTo>
                <a:lnTo>
                  <a:pt x="778568" y="48235"/>
                </a:lnTo>
                <a:lnTo>
                  <a:pt x="830407" y="74153"/>
                </a:lnTo>
                <a:lnTo>
                  <a:pt x="878647" y="105830"/>
                </a:lnTo>
                <a:lnTo>
                  <a:pt x="924006" y="142547"/>
                </a:lnTo>
                <a:lnTo>
                  <a:pt x="965045" y="183584"/>
                </a:lnTo>
                <a:lnTo>
                  <a:pt x="1001765" y="228940"/>
                </a:lnTo>
                <a:lnTo>
                  <a:pt x="1033445" y="277896"/>
                </a:lnTo>
                <a:lnTo>
                  <a:pt x="1059364" y="329011"/>
                </a:lnTo>
                <a:lnTo>
                  <a:pt x="1080244" y="383726"/>
                </a:lnTo>
                <a:lnTo>
                  <a:pt x="1095364" y="439882"/>
                </a:lnTo>
                <a:lnTo>
                  <a:pt x="1104724" y="496757"/>
                </a:lnTo>
                <a:lnTo>
                  <a:pt x="1105702" y="510122"/>
                </a:lnTo>
              </a:path>
              <a:path w="3327400" h="510540">
                <a:moveTo>
                  <a:pt x="0" y="510122"/>
                </a:moveTo>
                <a:lnTo>
                  <a:pt x="4577" y="467959"/>
                </a:lnTo>
                <a:lnTo>
                  <a:pt x="16817" y="411804"/>
                </a:lnTo>
                <a:lnTo>
                  <a:pt x="34817" y="356369"/>
                </a:lnTo>
                <a:lnTo>
                  <a:pt x="58577" y="303093"/>
                </a:lnTo>
                <a:lnTo>
                  <a:pt x="87376" y="252698"/>
                </a:lnTo>
                <a:lnTo>
                  <a:pt x="121936" y="205902"/>
                </a:lnTo>
                <a:lnTo>
                  <a:pt x="160096" y="162705"/>
                </a:lnTo>
                <a:lnTo>
                  <a:pt x="203295" y="123829"/>
                </a:lnTo>
                <a:lnTo>
                  <a:pt x="250814" y="89992"/>
                </a:lnTo>
                <a:lnTo>
                  <a:pt x="300494" y="60474"/>
                </a:lnTo>
                <a:lnTo>
                  <a:pt x="353773" y="36716"/>
                </a:lnTo>
                <a:lnTo>
                  <a:pt x="409212" y="18718"/>
                </a:lnTo>
                <a:lnTo>
                  <a:pt x="466092" y="7199"/>
                </a:lnTo>
                <a:lnTo>
                  <a:pt x="523691" y="719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487" y="996695"/>
            <a:ext cx="7001255" cy="12496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7" y="2734055"/>
            <a:ext cx="7717535" cy="219455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0473839" y="1167119"/>
            <a:ext cx="6880859" cy="7952740"/>
            <a:chOff x="10473839" y="1167119"/>
            <a:chExt cx="6880859" cy="79527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839" y="1167119"/>
              <a:ext cx="6387702" cy="795233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087679" y="3561927"/>
              <a:ext cx="1266825" cy="2540635"/>
            </a:xfrm>
            <a:custGeom>
              <a:avLst/>
              <a:gdLst/>
              <a:ahLst/>
              <a:cxnLst/>
              <a:rect l="l" t="t" r="r" b="b"/>
              <a:pathLst>
                <a:path w="1266825" h="2540635">
                  <a:moveTo>
                    <a:pt x="1266824" y="2540619"/>
                  </a:moveTo>
                  <a:lnTo>
                    <a:pt x="1222684" y="2539788"/>
                  </a:lnTo>
                  <a:lnTo>
                    <a:pt x="1174394" y="2537054"/>
                  </a:lnTo>
                  <a:lnTo>
                    <a:pt x="1126600" y="2532539"/>
                  </a:lnTo>
                  <a:lnTo>
                    <a:pt x="1079334" y="2526275"/>
                  </a:lnTo>
                  <a:lnTo>
                    <a:pt x="1032630" y="2518294"/>
                  </a:lnTo>
                  <a:lnTo>
                    <a:pt x="986521" y="2508631"/>
                  </a:lnTo>
                  <a:lnTo>
                    <a:pt x="941039" y="2497318"/>
                  </a:lnTo>
                  <a:lnTo>
                    <a:pt x="896219" y="2484388"/>
                  </a:lnTo>
                  <a:lnTo>
                    <a:pt x="852092" y="2469875"/>
                  </a:lnTo>
                  <a:lnTo>
                    <a:pt x="808692" y="2453811"/>
                  </a:lnTo>
                  <a:lnTo>
                    <a:pt x="766051" y="2436229"/>
                  </a:lnTo>
                  <a:lnTo>
                    <a:pt x="724203" y="2417162"/>
                  </a:lnTo>
                  <a:lnTo>
                    <a:pt x="683181" y="2396644"/>
                  </a:lnTo>
                  <a:lnTo>
                    <a:pt x="643017" y="2374707"/>
                  </a:lnTo>
                  <a:lnTo>
                    <a:pt x="603745" y="2351385"/>
                  </a:lnTo>
                  <a:lnTo>
                    <a:pt x="565397" y="2326710"/>
                  </a:lnTo>
                  <a:lnTo>
                    <a:pt x="528007" y="2300716"/>
                  </a:lnTo>
                  <a:lnTo>
                    <a:pt x="491607" y="2273435"/>
                  </a:lnTo>
                  <a:lnTo>
                    <a:pt x="456231" y="2244901"/>
                  </a:lnTo>
                  <a:lnTo>
                    <a:pt x="421912" y="2215147"/>
                  </a:lnTo>
                  <a:lnTo>
                    <a:pt x="388681" y="2184205"/>
                  </a:lnTo>
                  <a:lnTo>
                    <a:pt x="356574" y="2152109"/>
                  </a:lnTo>
                  <a:lnTo>
                    <a:pt x="325621" y="2118891"/>
                  </a:lnTo>
                  <a:lnTo>
                    <a:pt x="295857" y="2084586"/>
                  </a:lnTo>
                  <a:lnTo>
                    <a:pt x="267315" y="2049225"/>
                  </a:lnTo>
                  <a:lnTo>
                    <a:pt x="240027" y="2012842"/>
                  </a:lnTo>
                  <a:lnTo>
                    <a:pt x="214026" y="1975470"/>
                  </a:lnTo>
                  <a:lnTo>
                    <a:pt x="189345" y="1937141"/>
                  </a:lnTo>
                  <a:lnTo>
                    <a:pt x="166018" y="1897890"/>
                  </a:lnTo>
                  <a:lnTo>
                    <a:pt x="144077" y="1857749"/>
                  </a:lnTo>
                  <a:lnTo>
                    <a:pt x="123555" y="1816750"/>
                  </a:lnTo>
                  <a:lnTo>
                    <a:pt x="104486" y="1774928"/>
                  </a:lnTo>
                  <a:lnTo>
                    <a:pt x="86901" y="1732315"/>
                  </a:lnTo>
                  <a:lnTo>
                    <a:pt x="70835" y="1688944"/>
                  </a:lnTo>
                  <a:lnTo>
                    <a:pt x="56320" y="1644848"/>
                  </a:lnTo>
                  <a:lnTo>
                    <a:pt x="43389" y="1600060"/>
                  </a:lnTo>
                  <a:lnTo>
                    <a:pt x="32075" y="1554614"/>
                  </a:lnTo>
                  <a:lnTo>
                    <a:pt x="22412" y="1508541"/>
                  </a:lnTo>
                  <a:lnTo>
                    <a:pt x="14431" y="1461876"/>
                  </a:lnTo>
                  <a:lnTo>
                    <a:pt x="8167" y="1414651"/>
                  </a:lnTo>
                  <a:lnTo>
                    <a:pt x="3651" y="1366900"/>
                  </a:lnTo>
                  <a:lnTo>
                    <a:pt x="918" y="1318655"/>
                  </a:lnTo>
                  <a:lnTo>
                    <a:pt x="0" y="1269972"/>
                  </a:lnTo>
                  <a:lnTo>
                    <a:pt x="918" y="1221245"/>
                  </a:lnTo>
                  <a:lnTo>
                    <a:pt x="3651" y="1173004"/>
                  </a:lnTo>
                  <a:lnTo>
                    <a:pt x="8167" y="1125258"/>
                  </a:lnTo>
                  <a:lnTo>
                    <a:pt x="14431" y="1078040"/>
                  </a:lnTo>
                  <a:lnTo>
                    <a:pt x="22412" y="1031385"/>
                  </a:lnTo>
                  <a:lnTo>
                    <a:pt x="32075" y="985324"/>
                  </a:lnTo>
                  <a:lnTo>
                    <a:pt x="43389" y="939890"/>
                  </a:lnTo>
                  <a:lnTo>
                    <a:pt x="56320" y="895117"/>
                  </a:lnTo>
                  <a:lnTo>
                    <a:pt x="70835" y="851037"/>
                  </a:lnTo>
                  <a:lnTo>
                    <a:pt x="86901" y="807683"/>
                  </a:lnTo>
                  <a:lnTo>
                    <a:pt x="104486" y="765088"/>
                  </a:lnTo>
                  <a:lnTo>
                    <a:pt x="123555" y="723286"/>
                  </a:lnTo>
                  <a:lnTo>
                    <a:pt x="144077" y="682308"/>
                  </a:lnTo>
                  <a:lnTo>
                    <a:pt x="166018" y="642188"/>
                  </a:lnTo>
                  <a:lnTo>
                    <a:pt x="189345" y="602959"/>
                  </a:lnTo>
                  <a:lnTo>
                    <a:pt x="214026" y="564654"/>
                  </a:lnTo>
                  <a:lnTo>
                    <a:pt x="240027" y="527306"/>
                  </a:lnTo>
                  <a:lnTo>
                    <a:pt x="267315" y="490947"/>
                  </a:lnTo>
                  <a:lnTo>
                    <a:pt x="295857" y="455611"/>
                  </a:lnTo>
                  <a:lnTo>
                    <a:pt x="325621" y="421330"/>
                  </a:lnTo>
                  <a:lnTo>
                    <a:pt x="356574" y="388138"/>
                  </a:lnTo>
                  <a:lnTo>
                    <a:pt x="388681" y="356067"/>
                  </a:lnTo>
                  <a:lnTo>
                    <a:pt x="421912" y="325150"/>
                  </a:lnTo>
                  <a:lnTo>
                    <a:pt x="456231" y="295420"/>
                  </a:lnTo>
                  <a:lnTo>
                    <a:pt x="491607" y="266911"/>
                  </a:lnTo>
                  <a:lnTo>
                    <a:pt x="528007" y="239654"/>
                  </a:lnTo>
                  <a:lnTo>
                    <a:pt x="565397" y="213684"/>
                  </a:lnTo>
                  <a:lnTo>
                    <a:pt x="603745" y="189032"/>
                  </a:lnTo>
                  <a:lnTo>
                    <a:pt x="643017" y="165732"/>
                  </a:lnTo>
                  <a:lnTo>
                    <a:pt x="683181" y="143817"/>
                  </a:lnTo>
                  <a:lnTo>
                    <a:pt x="724203" y="123320"/>
                  </a:lnTo>
                  <a:lnTo>
                    <a:pt x="766051" y="104273"/>
                  </a:lnTo>
                  <a:lnTo>
                    <a:pt x="808692" y="86710"/>
                  </a:lnTo>
                  <a:lnTo>
                    <a:pt x="852092" y="70663"/>
                  </a:lnTo>
                  <a:lnTo>
                    <a:pt x="896219" y="56165"/>
                  </a:lnTo>
                  <a:lnTo>
                    <a:pt x="941039" y="43250"/>
                  </a:lnTo>
                  <a:lnTo>
                    <a:pt x="986521" y="31950"/>
                  </a:lnTo>
                  <a:lnTo>
                    <a:pt x="1032630" y="22298"/>
                  </a:lnTo>
                  <a:lnTo>
                    <a:pt x="1079334" y="14327"/>
                  </a:lnTo>
                  <a:lnTo>
                    <a:pt x="1126600" y="8070"/>
                  </a:lnTo>
                  <a:lnTo>
                    <a:pt x="1174394" y="3560"/>
                  </a:lnTo>
                  <a:lnTo>
                    <a:pt x="1222684" y="830"/>
                  </a:lnTo>
                  <a:lnTo>
                    <a:pt x="1266824" y="0"/>
                  </a:lnTo>
                  <a:lnTo>
                    <a:pt x="1266824" y="2540619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22713" y="5359691"/>
              <a:ext cx="277495" cy="1767839"/>
            </a:xfrm>
            <a:custGeom>
              <a:avLst/>
              <a:gdLst/>
              <a:ahLst/>
              <a:cxnLst/>
              <a:rect l="l" t="t" r="r" b="b"/>
              <a:pathLst>
                <a:path w="277494" h="1767840">
                  <a:moveTo>
                    <a:pt x="277114" y="1627809"/>
                  </a:moveTo>
                  <a:lnTo>
                    <a:pt x="136766" y="1491018"/>
                  </a:lnTo>
                  <a:lnTo>
                    <a:pt x="0" y="1630680"/>
                  </a:lnTo>
                  <a:lnTo>
                    <a:pt x="139636" y="1767471"/>
                  </a:lnTo>
                  <a:lnTo>
                    <a:pt x="208737" y="1697647"/>
                  </a:lnTo>
                  <a:lnTo>
                    <a:pt x="277114" y="1627809"/>
                  </a:lnTo>
                  <a:close/>
                </a:path>
                <a:path w="277494" h="1767840">
                  <a:moveTo>
                    <a:pt x="277114" y="1131036"/>
                  </a:moveTo>
                  <a:lnTo>
                    <a:pt x="136766" y="994244"/>
                  </a:lnTo>
                  <a:lnTo>
                    <a:pt x="0" y="1133919"/>
                  </a:lnTo>
                  <a:lnTo>
                    <a:pt x="139636" y="1270711"/>
                  </a:lnTo>
                  <a:lnTo>
                    <a:pt x="208737" y="1200873"/>
                  </a:lnTo>
                  <a:lnTo>
                    <a:pt x="277114" y="1131036"/>
                  </a:lnTo>
                  <a:close/>
                </a:path>
                <a:path w="277494" h="1767840">
                  <a:moveTo>
                    <a:pt x="277114" y="633552"/>
                  </a:moveTo>
                  <a:lnTo>
                    <a:pt x="136766" y="496760"/>
                  </a:lnTo>
                  <a:lnTo>
                    <a:pt x="0" y="636435"/>
                  </a:lnTo>
                  <a:lnTo>
                    <a:pt x="139636" y="773226"/>
                  </a:lnTo>
                  <a:lnTo>
                    <a:pt x="208737" y="703389"/>
                  </a:lnTo>
                  <a:lnTo>
                    <a:pt x="277114" y="633552"/>
                  </a:lnTo>
                  <a:close/>
                </a:path>
                <a:path w="277494" h="1767840">
                  <a:moveTo>
                    <a:pt x="277114" y="136779"/>
                  </a:moveTo>
                  <a:lnTo>
                    <a:pt x="136766" y="0"/>
                  </a:lnTo>
                  <a:lnTo>
                    <a:pt x="0" y="139661"/>
                  </a:lnTo>
                  <a:lnTo>
                    <a:pt x="139636" y="276453"/>
                  </a:lnTo>
                  <a:lnTo>
                    <a:pt x="208737" y="206616"/>
                  </a:lnTo>
                  <a:lnTo>
                    <a:pt x="277114" y="136779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19916" y="3938401"/>
            <a:ext cx="568325" cy="3332479"/>
          </a:xfrm>
          <a:custGeom>
            <a:avLst/>
            <a:gdLst/>
            <a:ahLst/>
            <a:cxnLst/>
            <a:rect l="l" t="t" r="r" b="b"/>
            <a:pathLst>
              <a:path w="568325" h="3332479">
                <a:moveTo>
                  <a:pt x="0" y="555117"/>
                </a:moveTo>
                <a:lnTo>
                  <a:pt x="2879" y="496797"/>
                </a:lnTo>
                <a:lnTo>
                  <a:pt x="12238" y="439917"/>
                </a:lnTo>
                <a:lnTo>
                  <a:pt x="27357" y="383757"/>
                </a:lnTo>
                <a:lnTo>
                  <a:pt x="48235" y="329038"/>
                </a:lnTo>
                <a:lnTo>
                  <a:pt x="74153" y="277198"/>
                </a:lnTo>
                <a:lnTo>
                  <a:pt x="105830" y="228958"/>
                </a:lnTo>
                <a:lnTo>
                  <a:pt x="142547" y="183599"/>
                </a:lnTo>
                <a:lnTo>
                  <a:pt x="183584" y="142559"/>
                </a:lnTo>
                <a:lnTo>
                  <a:pt x="228940" y="105839"/>
                </a:lnTo>
                <a:lnTo>
                  <a:pt x="277896" y="74159"/>
                </a:lnTo>
                <a:lnTo>
                  <a:pt x="329011" y="48239"/>
                </a:lnTo>
                <a:lnTo>
                  <a:pt x="383726" y="27359"/>
                </a:lnTo>
                <a:lnTo>
                  <a:pt x="439882" y="12239"/>
                </a:lnTo>
                <a:lnTo>
                  <a:pt x="496757" y="2879"/>
                </a:lnTo>
                <a:lnTo>
                  <a:pt x="555072" y="0"/>
                </a:lnTo>
                <a:lnTo>
                  <a:pt x="568082" y="325"/>
                </a:lnTo>
              </a:path>
              <a:path w="568325" h="3332479">
                <a:moveTo>
                  <a:pt x="568082" y="1109908"/>
                </a:moveTo>
                <a:lnTo>
                  <a:pt x="555072" y="1110234"/>
                </a:lnTo>
                <a:lnTo>
                  <a:pt x="555072" y="1109514"/>
                </a:lnTo>
                <a:lnTo>
                  <a:pt x="526274" y="1108794"/>
                </a:lnTo>
                <a:lnTo>
                  <a:pt x="467959" y="1103034"/>
                </a:lnTo>
                <a:lnTo>
                  <a:pt x="411804" y="1090794"/>
                </a:lnTo>
                <a:lnTo>
                  <a:pt x="356369" y="1072794"/>
                </a:lnTo>
                <a:lnTo>
                  <a:pt x="303093" y="1049034"/>
                </a:lnTo>
                <a:lnTo>
                  <a:pt x="252698" y="1020234"/>
                </a:lnTo>
                <a:lnTo>
                  <a:pt x="205902" y="985674"/>
                </a:lnTo>
                <a:lnTo>
                  <a:pt x="162705" y="947514"/>
                </a:lnTo>
                <a:lnTo>
                  <a:pt x="123829" y="904315"/>
                </a:lnTo>
                <a:lnTo>
                  <a:pt x="89992" y="856795"/>
                </a:lnTo>
                <a:lnTo>
                  <a:pt x="60474" y="807115"/>
                </a:lnTo>
                <a:lnTo>
                  <a:pt x="36716" y="753835"/>
                </a:lnTo>
                <a:lnTo>
                  <a:pt x="18718" y="698396"/>
                </a:lnTo>
                <a:lnTo>
                  <a:pt x="7199" y="641516"/>
                </a:lnTo>
                <a:lnTo>
                  <a:pt x="719" y="583916"/>
                </a:lnTo>
                <a:lnTo>
                  <a:pt x="0" y="555117"/>
                </a:lnTo>
              </a:path>
              <a:path w="568325" h="3332479">
                <a:moveTo>
                  <a:pt x="0" y="1666071"/>
                </a:moveTo>
                <a:lnTo>
                  <a:pt x="2879" y="1607751"/>
                </a:lnTo>
                <a:lnTo>
                  <a:pt x="12238" y="1550871"/>
                </a:lnTo>
                <a:lnTo>
                  <a:pt x="27357" y="1494711"/>
                </a:lnTo>
                <a:lnTo>
                  <a:pt x="48235" y="1439992"/>
                </a:lnTo>
                <a:lnTo>
                  <a:pt x="74153" y="1388152"/>
                </a:lnTo>
                <a:lnTo>
                  <a:pt x="105830" y="1339912"/>
                </a:lnTo>
                <a:lnTo>
                  <a:pt x="142547" y="1294553"/>
                </a:lnTo>
                <a:lnTo>
                  <a:pt x="183584" y="1253513"/>
                </a:lnTo>
                <a:lnTo>
                  <a:pt x="228940" y="1216793"/>
                </a:lnTo>
                <a:lnTo>
                  <a:pt x="277896" y="1185113"/>
                </a:lnTo>
                <a:lnTo>
                  <a:pt x="329011" y="1159193"/>
                </a:lnTo>
                <a:lnTo>
                  <a:pt x="383726" y="1138313"/>
                </a:lnTo>
                <a:lnTo>
                  <a:pt x="439882" y="1123193"/>
                </a:lnTo>
                <a:lnTo>
                  <a:pt x="496757" y="1113833"/>
                </a:lnTo>
                <a:lnTo>
                  <a:pt x="555072" y="1110954"/>
                </a:lnTo>
                <a:lnTo>
                  <a:pt x="568082" y="1111279"/>
                </a:lnTo>
              </a:path>
              <a:path w="568325" h="3332479">
                <a:moveTo>
                  <a:pt x="568082" y="2220862"/>
                </a:moveTo>
                <a:lnTo>
                  <a:pt x="555072" y="2221188"/>
                </a:lnTo>
                <a:lnTo>
                  <a:pt x="555072" y="2220468"/>
                </a:lnTo>
                <a:lnTo>
                  <a:pt x="526274" y="2219748"/>
                </a:lnTo>
                <a:lnTo>
                  <a:pt x="467959" y="2213988"/>
                </a:lnTo>
                <a:lnTo>
                  <a:pt x="411804" y="2201748"/>
                </a:lnTo>
                <a:lnTo>
                  <a:pt x="356369" y="2183748"/>
                </a:lnTo>
                <a:lnTo>
                  <a:pt x="303093" y="2159988"/>
                </a:lnTo>
                <a:lnTo>
                  <a:pt x="252698" y="2131188"/>
                </a:lnTo>
                <a:lnTo>
                  <a:pt x="205902" y="2096628"/>
                </a:lnTo>
                <a:lnTo>
                  <a:pt x="162705" y="2058468"/>
                </a:lnTo>
                <a:lnTo>
                  <a:pt x="123829" y="2015269"/>
                </a:lnTo>
                <a:lnTo>
                  <a:pt x="89992" y="1967749"/>
                </a:lnTo>
                <a:lnTo>
                  <a:pt x="60474" y="1918069"/>
                </a:lnTo>
                <a:lnTo>
                  <a:pt x="36716" y="1864789"/>
                </a:lnTo>
                <a:lnTo>
                  <a:pt x="18718" y="1809350"/>
                </a:lnTo>
                <a:lnTo>
                  <a:pt x="7199" y="1752470"/>
                </a:lnTo>
                <a:lnTo>
                  <a:pt x="719" y="1694870"/>
                </a:lnTo>
                <a:lnTo>
                  <a:pt x="0" y="1666071"/>
                </a:lnTo>
              </a:path>
              <a:path w="568325" h="3332479">
                <a:moveTo>
                  <a:pt x="0" y="2777025"/>
                </a:moveTo>
                <a:lnTo>
                  <a:pt x="2879" y="2718705"/>
                </a:lnTo>
                <a:lnTo>
                  <a:pt x="12238" y="2661825"/>
                </a:lnTo>
                <a:lnTo>
                  <a:pt x="27357" y="2605665"/>
                </a:lnTo>
                <a:lnTo>
                  <a:pt x="48235" y="2550946"/>
                </a:lnTo>
                <a:lnTo>
                  <a:pt x="74153" y="2499106"/>
                </a:lnTo>
                <a:lnTo>
                  <a:pt x="105830" y="2450866"/>
                </a:lnTo>
                <a:lnTo>
                  <a:pt x="142547" y="2405507"/>
                </a:lnTo>
                <a:lnTo>
                  <a:pt x="183584" y="2364467"/>
                </a:lnTo>
                <a:lnTo>
                  <a:pt x="228940" y="2327747"/>
                </a:lnTo>
                <a:lnTo>
                  <a:pt x="277896" y="2296067"/>
                </a:lnTo>
                <a:lnTo>
                  <a:pt x="329011" y="2270147"/>
                </a:lnTo>
                <a:lnTo>
                  <a:pt x="383726" y="2249267"/>
                </a:lnTo>
                <a:lnTo>
                  <a:pt x="439882" y="2234147"/>
                </a:lnTo>
                <a:lnTo>
                  <a:pt x="496757" y="2224788"/>
                </a:lnTo>
                <a:lnTo>
                  <a:pt x="555072" y="2221908"/>
                </a:lnTo>
                <a:lnTo>
                  <a:pt x="568082" y="2222233"/>
                </a:lnTo>
              </a:path>
              <a:path w="568325" h="3332479">
                <a:moveTo>
                  <a:pt x="568082" y="3331816"/>
                </a:moveTo>
                <a:lnTo>
                  <a:pt x="555072" y="3332142"/>
                </a:lnTo>
                <a:lnTo>
                  <a:pt x="555072" y="3331422"/>
                </a:lnTo>
                <a:lnTo>
                  <a:pt x="526274" y="3330702"/>
                </a:lnTo>
                <a:lnTo>
                  <a:pt x="467959" y="3324942"/>
                </a:lnTo>
                <a:lnTo>
                  <a:pt x="411804" y="3312702"/>
                </a:lnTo>
                <a:lnTo>
                  <a:pt x="356369" y="3294702"/>
                </a:lnTo>
                <a:lnTo>
                  <a:pt x="303093" y="3270942"/>
                </a:lnTo>
                <a:lnTo>
                  <a:pt x="252698" y="3242142"/>
                </a:lnTo>
                <a:lnTo>
                  <a:pt x="205902" y="3207582"/>
                </a:lnTo>
                <a:lnTo>
                  <a:pt x="162705" y="3169422"/>
                </a:lnTo>
                <a:lnTo>
                  <a:pt x="123829" y="3126223"/>
                </a:lnTo>
                <a:lnTo>
                  <a:pt x="89992" y="3078703"/>
                </a:lnTo>
                <a:lnTo>
                  <a:pt x="60474" y="3029023"/>
                </a:lnTo>
                <a:lnTo>
                  <a:pt x="36716" y="2975743"/>
                </a:lnTo>
                <a:lnTo>
                  <a:pt x="18718" y="2920304"/>
                </a:lnTo>
                <a:lnTo>
                  <a:pt x="7199" y="2863424"/>
                </a:lnTo>
                <a:lnTo>
                  <a:pt x="719" y="2805824"/>
                </a:lnTo>
                <a:lnTo>
                  <a:pt x="0" y="2777025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279680" y="8504638"/>
            <a:ext cx="2055495" cy="1791970"/>
            <a:chOff x="13279680" y="8504638"/>
            <a:chExt cx="2055495" cy="1791970"/>
          </a:xfrm>
        </p:grpSpPr>
        <p:sp>
          <p:nvSpPr>
            <p:cNvPr id="4" name="object 4"/>
            <p:cNvSpPr/>
            <p:nvPr/>
          </p:nvSpPr>
          <p:spPr>
            <a:xfrm>
              <a:off x="13289040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72"/>
                  </a:moveTo>
                  <a:lnTo>
                    <a:pt x="3599" y="573113"/>
                  </a:lnTo>
                  <a:lnTo>
                    <a:pt x="13679" y="506873"/>
                  </a:lnTo>
                  <a:lnTo>
                    <a:pt x="31679" y="442074"/>
                  </a:lnTo>
                  <a:lnTo>
                    <a:pt x="55438" y="379435"/>
                  </a:lnTo>
                  <a:lnTo>
                    <a:pt x="85677" y="319676"/>
                  </a:lnTo>
                  <a:lnTo>
                    <a:pt x="122396" y="263516"/>
                  </a:lnTo>
                  <a:lnTo>
                    <a:pt x="164155" y="211677"/>
                  </a:lnTo>
                  <a:lnTo>
                    <a:pt x="211674" y="164158"/>
                  </a:lnTo>
                  <a:lnTo>
                    <a:pt x="263513" y="122398"/>
                  </a:lnTo>
                  <a:lnTo>
                    <a:pt x="320391" y="85678"/>
                  </a:lnTo>
                  <a:lnTo>
                    <a:pt x="379430" y="55439"/>
                  </a:lnTo>
                  <a:lnTo>
                    <a:pt x="442068" y="31679"/>
                  </a:lnTo>
                  <a:lnTo>
                    <a:pt x="506867" y="13679"/>
                  </a:lnTo>
                  <a:lnTo>
                    <a:pt x="573105" y="3599"/>
                  </a:lnTo>
                  <a:lnTo>
                    <a:pt x="640063" y="0"/>
                  </a:lnTo>
                  <a:lnTo>
                    <a:pt x="673902" y="719"/>
                  </a:lnTo>
                  <a:lnTo>
                    <a:pt x="740141" y="7919"/>
                  </a:lnTo>
                  <a:lnTo>
                    <a:pt x="805659" y="21599"/>
                  </a:lnTo>
                  <a:lnTo>
                    <a:pt x="869738" y="42479"/>
                  </a:lnTo>
                  <a:lnTo>
                    <a:pt x="930936" y="69839"/>
                  </a:lnTo>
                  <a:lnTo>
                    <a:pt x="988535" y="102958"/>
                  </a:lnTo>
                  <a:lnTo>
                    <a:pt x="1042533" y="142558"/>
                  </a:lnTo>
                  <a:lnTo>
                    <a:pt x="1092932" y="187197"/>
                  </a:lnTo>
                  <a:lnTo>
                    <a:pt x="1137571" y="237597"/>
                  </a:lnTo>
                  <a:lnTo>
                    <a:pt x="1177170" y="291596"/>
                  </a:lnTo>
                  <a:lnTo>
                    <a:pt x="1210289" y="349195"/>
                  </a:lnTo>
                  <a:lnTo>
                    <a:pt x="1237648" y="410395"/>
                  </a:lnTo>
                  <a:lnTo>
                    <a:pt x="1258528" y="474474"/>
                  </a:lnTo>
                  <a:lnTo>
                    <a:pt x="1272207" y="539993"/>
                  </a:lnTo>
                  <a:lnTo>
                    <a:pt x="1279407" y="606232"/>
                  </a:lnTo>
                  <a:lnTo>
                    <a:pt x="1280127" y="640072"/>
                  </a:lnTo>
                  <a:lnTo>
                    <a:pt x="1280423" y="1773000"/>
                  </a:lnTo>
                </a:path>
                <a:path w="1280794" h="1773554">
                  <a:moveTo>
                    <a:pt x="0" y="1773000"/>
                  </a:moveTo>
                  <a:lnTo>
                    <a:pt x="0" y="640072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45039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72"/>
                  </a:moveTo>
                  <a:lnTo>
                    <a:pt x="3599" y="573113"/>
                  </a:lnTo>
                  <a:lnTo>
                    <a:pt x="13679" y="506873"/>
                  </a:lnTo>
                  <a:lnTo>
                    <a:pt x="31679" y="442074"/>
                  </a:lnTo>
                  <a:lnTo>
                    <a:pt x="55438" y="379435"/>
                  </a:lnTo>
                  <a:lnTo>
                    <a:pt x="85677" y="319676"/>
                  </a:lnTo>
                  <a:lnTo>
                    <a:pt x="122396" y="263516"/>
                  </a:lnTo>
                  <a:lnTo>
                    <a:pt x="164155" y="211677"/>
                  </a:lnTo>
                  <a:lnTo>
                    <a:pt x="211674" y="164158"/>
                  </a:lnTo>
                  <a:lnTo>
                    <a:pt x="263513" y="122398"/>
                  </a:lnTo>
                  <a:lnTo>
                    <a:pt x="320391" y="85678"/>
                  </a:lnTo>
                  <a:lnTo>
                    <a:pt x="379430" y="55439"/>
                  </a:lnTo>
                  <a:lnTo>
                    <a:pt x="442068" y="31679"/>
                  </a:lnTo>
                  <a:lnTo>
                    <a:pt x="506867" y="13679"/>
                  </a:lnTo>
                  <a:lnTo>
                    <a:pt x="573105" y="3599"/>
                  </a:lnTo>
                  <a:lnTo>
                    <a:pt x="640063" y="0"/>
                  </a:lnTo>
                  <a:lnTo>
                    <a:pt x="673902" y="719"/>
                  </a:lnTo>
                  <a:lnTo>
                    <a:pt x="740141" y="7919"/>
                  </a:lnTo>
                  <a:lnTo>
                    <a:pt x="805659" y="21599"/>
                  </a:lnTo>
                  <a:lnTo>
                    <a:pt x="869738" y="42479"/>
                  </a:lnTo>
                  <a:lnTo>
                    <a:pt x="930936" y="69839"/>
                  </a:lnTo>
                  <a:lnTo>
                    <a:pt x="988535" y="102958"/>
                  </a:lnTo>
                  <a:lnTo>
                    <a:pt x="1042533" y="142558"/>
                  </a:lnTo>
                  <a:lnTo>
                    <a:pt x="1092932" y="187197"/>
                  </a:lnTo>
                  <a:lnTo>
                    <a:pt x="1137571" y="237597"/>
                  </a:lnTo>
                  <a:lnTo>
                    <a:pt x="1177170" y="291596"/>
                  </a:lnTo>
                  <a:lnTo>
                    <a:pt x="1210289" y="349195"/>
                  </a:lnTo>
                  <a:lnTo>
                    <a:pt x="1237648" y="410395"/>
                  </a:lnTo>
                  <a:lnTo>
                    <a:pt x="1258528" y="474474"/>
                  </a:lnTo>
                  <a:lnTo>
                    <a:pt x="1272207" y="539993"/>
                  </a:lnTo>
                  <a:lnTo>
                    <a:pt x="1279407" y="606232"/>
                  </a:lnTo>
                  <a:lnTo>
                    <a:pt x="1280127" y="640072"/>
                  </a:lnTo>
                  <a:lnTo>
                    <a:pt x="1280423" y="1773000"/>
                  </a:lnTo>
                </a:path>
                <a:path w="1280794" h="1773554">
                  <a:moveTo>
                    <a:pt x="0" y="1773000"/>
                  </a:moveTo>
                  <a:lnTo>
                    <a:pt x="0" y="640072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886605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2539110" y="0"/>
                </a:moveTo>
                <a:lnTo>
                  <a:pt x="2537796" y="60438"/>
                </a:lnTo>
                <a:lnTo>
                  <a:pt x="2532036" y="126676"/>
                </a:lnTo>
                <a:lnTo>
                  <a:pt x="2523396" y="192914"/>
                </a:lnTo>
                <a:lnTo>
                  <a:pt x="2511157" y="258432"/>
                </a:lnTo>
                <a:lnTo>
                  <a:pt x="2496037" y="322510"/>
                </a:lnTo>
                <a:lnTo>
                  <a:pt x="2477318" y="386588"/>
                </a:lnTo>
                <a:lnTo>
                  <a:pt x="2454999" y="449226"/>
                </a:lnTo>
                <a:lnTo>
                  <a:pt x="2429799" y="510425"/>
                </a:lnTo>
                <a:lnTo>
                  <a:pt x="2401000" y="570903"/>
                </a:lnTo>
                <a:lnTo>
                  <a:pt x="2369321" y="629221"/>
                </a:lnTo>
                <a:lnTo>
                  <a:pt x="2334762" y="685379"/>
                </a:lnTo>
                <a:lnTo>
                  <a:pt x="2296603" y="740818"/>
                </a:lnTo>
                <a:lnTo>
                  <a:pt x="2256285" y="793376"/>
                </a:lnTo>
                <a:lnTo>
                  <a:pt x="2213086" y="843774"/>
                </a:lnTo>
                <a:lnTo>
                  <a:pt x="2167727" y="892013"/>
                </a:lnTo>
                <a:lnTo>
                  <a:pt x="2119489" y="938092"/>
                </a:lnTo>
                <a:lnTo>
                  <a:pt x="2069090" y="981290"/>
                </a:lnTo>
                <a:lnTo>
                  <a:pt x="2015812" y="1021609"/>
                </a:lnTo>
                <a:lnTo>
                  <a:pt x="1961094" y="1059048"/>
                </a:lnTo>
                <a:lnTo>
                  <a:pt x="1904935" y="1093607"/>
                </a:lnTo>
                <a:lnTo>
                  <a:pt x="1845897" y="1125286"/>
                </a:lnTo>
                <a:lnTo>
                  <a:pt x="1786139" y="1154085"/>
                </a:lnTo>
                <a:lnTo>
                  <a:pt x="1724941" y="1180004"/>
                </a:lnTo>
                <a:lnTo>
                  <a:pt x="1662303" y="1201604"/>
                </a:lnTo>
                <a:lnTo>
                  <a:pt x="1598225" y="1221043"/>
                </a:lnTo>
                <a:lnTo>
                  <a:pt x="1534147" y="1236162"/>
                </a:lnTo>
                <a:lnTo>
                  <a:pt x="1468629" y="1248402"/>
                </a:lnTo>
                <a:lnTo>
                  <a:pt x="1402391" y="1257042"/>
                </a:lnTo>
                <a:lnTo>
                  <a:pt x="1336153" y="1262802"/>
                </a:lnTo>
                <a:lnTo>
                  <a:pt x="1269915" y="1264242"/>
                </a:lnTo>
                <a:lnTo>
                  <a:pt x="1269915" y="1263522"/>
                </a:lnTo>
                <a:lnTo>
                  <a:pt x="1203677" y="1262082"/>
                </a:lnTo>
                <a:lnTo>
                  <a:pt x="1137439" y="1256322"/>
                </a:lnTo>
                <a:lnTo>
                  <a:pt x="1071201" y="1247682"/>
                </a:lnTo>
                <a:lnTo>
                  <a:pt x="1005683" y="1235442"/>
                </a:lnTo>
                <a:lnTo>
                  <a:pt x="941605" y="1220323"/>
                </a:lnTo>
                <a:lnTo>
                  <a:pt x="877527" y="1201604"/>
                </a:lnTo>
                <a:lnTo>
                  <a:pt x="814889" y="1179284"/>
                </a:lnTo>
                <a:lnTo>
                  <a:pt x="753690" y="1154085"/>
                </a:lnTo>
                <a:lnTo>
                  <a:pt x="693212" y="1125286"/>
                </a:lnTo>
                <a:lnTo>
                  <a:pt x="634894" y="1093607"/>
                </a:lnTo>
                <a:lnTo>
                  <a:pt x="578736" y="1059048"/>
                </a:lnTo>
                <a:lnTo>
                  <a:pt x="523297" y="1020889"/>
                </a:lnTo>
                <a:lnTo>
                  <a:pt x="470739" y="980570"/>
                </a:lnTo>
                <a:lnTo>
                  <a:pt x="420341" y="937372"/>
                </a:lnTo>
                <a:lnTo>
                  <a:pt x="372102" y="892013"/>
                </a:lnTo>
                <a:lnTo>
                  <a:pt x="326023" y="843774"/>
                </a:lnTo>
                <a:lnTo>
                  <a:pt x="282825" y="793376"/>
                </a:lnTo>
                <a:lnTo>
                  <a:pt x="242506" y="740098"/>
                </a:lnTo>
                <a:lnTo>
                  <a:pt x="205067" y="685379"/>
                </a:lnTo>
                <a:lnTo>
                  <a:pt x="170508" y="629221"/>
                </a:lnTo>
                <a:lnTo>
                  <a:pt x="138829" y="570183"/>
                </a:lnTo>
                <a:lnTo>
                  <a:pt x="110030" y="510425"/>
                </a:lnTo>
                <a:lnTo>
                  <a:pt x="84111" y="449226"/>
                </a:lnTo>
                <a:lnTo>
                  <a:pt x="62512" y="386588"/>
                </a:lnTo>
                <a:lnTo>
                  <a:pt x="43072" y="322510"/>
                </a:lnTo>
                <a:lnTo>
                  <a:pt x="27953" y="258432"/>
                </a:lnTo>
                <a:lnTo>
                  <a:pt x="15713" y="192914"/>
                </a:lnTo>
                <a:lnTo>
                  <a:pt x="7073" y="126676"/>
                </a:lnTo>
                <a:lnTo>
                  <a:pt x="1313" y="60438"/>
                </a:lnTo>
                <a:lnTo>
                  <a:pt x="0" y="0"/>
                </a:lnTo>
              </a:path>
              <a:path w="2539365" h="1264285">
                <a:moveTo>
                  <a:pt x="1909129" y="0"/>
                </a:moveTo>
                <a:lnTo>
                  <a:pt x="1905655" y="61158"/>
                </a:lnTo>
                <a:lnTo>
                  <a:pt x="1895576" y="127396"/>
                </a:lnTo>
                <a:lnTo>
                  <a:pt x="1878296" y="192194"/>
                </a:lnTo>
                <a:lnTo>
                  <a:pt x="1853817" y="254112"/>
                </a:lnTo>
                <a:lnTo>
                  <a:pt x="1823578" y="313871"/>
                </a:lnTo>
                <a:lnTo>
                  <a:pt x="1786859" y="370029"/>
                </a:lnTo>
                <a:lnTo>
                  <a:pt x="1745100" y="422587"/>
                </a:lnTo>
                <a:lnTo>
                  <a:pt x="1697582" y="469386"/>
                </a:lnTo>
                <a:lnTo>
                  <a:pt x="1645743" y="511865"/>
                </a:lnTo>
                <a:lnTo>
                  <a:pt x="1589585" y="548583"/>
                </a:lnTo>
                <a:lnTo>
                  <a:pt x="1529827" y="578823"/>
                </a:lnTo>
                <a:lnTo>
                  <a:pt x="1467189" y="602582"/>
                </a:lnTo>
                <a:lnTo>
                  <a:pt x="1403111" y="619861"/>
                </a:lnTo>
                <a:lnTo>
                  <a:pt x="1336873" y="630661"/>
                </a:lnTo>
                <a:lnTo>
                  <a:pt x="1269915" y="634261"/>
                </a:lnTo>
                <a:lnTo>
                  <a:pt x="1269915" y="633541"/>
                </a:lnTo>
                <a:lnTo>
                  <a:pt x="1236796" y="632821"/>
                </a:lnTo>
                <a:lnTo>
                  <a:pt x="1169838" y="625621"/>
                </a:lnTo>
                <a:lnTo>
                  <a:pt x="1104320" y="611941"/>
                </a:lnTo>
                <a:lnTo>
                  <a:pt x="1040962" y="591062"/>
                </a:lnTo>
                <a:lnTo>
                  <a:pt x="979764" y="563703"/>
                </a:lnTo>
                <a:lnTo>
                  <a:pt x="921445" y="530584"/>
                </a:lnTo>
                <a:lnTo>
                  <a:pt x="867447" y="490985"/>
                </a:lnTo>
                <a:lnTo>
                  <a:pt x="817768" y="446347"/>
                </a:lnTo>
                <a:lnTo>
                  <a:pt x="772410" y="396668"/>
                </a:lnTo>
                <a:lnTo>
                  <a:pt x="733531" y="342670"/>
                </a:lnTo>
                <a:lnTo>
                  <a:pt x="699692" y="284351"/>
                </a:lnTo>
                <a:lnTo>
                  <a:pt x="672333" y="223153"/>
                </a:lnTo>
                <a:lnTo>
                  <a:pt x="652174" y="159795"/>
                </a:lnTo>
                <a:lnTo>
                  <a:pt x="637774" y="94277"/>
                </a:lnTo>
                <a:lnTo>
                  <a:pt x="630574" y="27319"/>
                </a:lnTo>
                <a:lnTo>
                  <a:pt x="629980" y="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05086" y="0"/>
            <a:ext cx="1283335" cy="1264285"/>
          </a:xfrm>
          <a:custGeom>
            <a:avLst/>
            <a:gdLst/>
            <a:ahLst/>
            <a:cxnLst/>
            <a:rect l="l" t="t" r="r" b="b"/>
            <a:pathLst>
              <a:path w="1283334" h="1264285">
                <a:moveTo>
                  <a:pt x="1269898" y="1264210"/>
                </a:moveTo>
                <a:lnTo>
                  <a:pt x="1269898" y="1263490"/>
                </a:lnTo>
                <a:lnTo>
                  <a:pt x="1203661" y="1262050"/>
                </a:lnTo>
                <a:lnTo>
                  <a:pt x="1137424" y="1256290"/>
                </a:lnTo>
                <a:lnTo>
                  <a:pt x="1071186" y="1247650"/>
                </a:lnTo>
                <a:lnTo>
                  <a:pt x="1005669" y="1235411"/>
                </a:lnTo>
                <a:lnTo>
                  <a:pt x="941592" y="1220292"/>
                </a:lnTo>
                <a:lnTo>
                  <a:pt x="877515" y="1201572"/>
                </a:lnTo>
                <a:lnTo>
                  <a:pt x="814878" y="1179253"/>
                </a:lnTo>
                <a:lnTo>
                  <a:pt x="753680" y="1154054"/>
                </a:lnTo>
                <a:lnTo>
                  <a:pt x="693203" y="1125256"/>
                </a:lnTo>
                <a:lnTo>
                  <a:pt x="634885" y="1093577"/>
                </a:lnTo>
                <a:lnTo>
                  <a:pt x="578728" y="1059019"/>
                </a:lnTo>
                <a:lnTo>
                  <a:pt x="523290" y="1020860"/>
                </a:lnTo>
                <a:lnTo>
                  <a:pt x="470733" y="980542"/>
                </a:lnTo>
                <a:lnTo>
                  <a:pt x="420335" y="937344"/>
                </a:lnTo>
                <a:lnTo>
                  <a:pt x="372097" y="891986"/>
                </a:lnTo>
                <a:lnTo>
                  <a:pt x="326019" y="843748"/>
                </a:lnTo>
                <a:lnTo>
                  <a:pt x="282821" y="793350"/>
                </a:lnTo>
                <a:lnTo>
                  <a:pt x="242503" y="740073"/>
                </a:lnTo>
                <a:lnTo>
                  <a:pt x="205064" y="685355"/>
                </a:lnTo>
                <a:lnTo>
                  <a:pt x="170506" y="629197"/>
                </a:lnTo>
                <a:lnTo>
                  <a:pt x="138827" y="570160"/>
                </a:lnTo>
                <a:lnTo>
                  <a:pt x="110028" y="510402"/>
                </a:lnTo>
                <a:lnTo>
                  <a:pt x="84109" y="449205"/>
                </a:lnTo>
                <a:lnTo>
                  <a:pt x="62510" y="386568"/>
                </a:lnTo>
                <a:lnTo>
                  <a:pt x="43071" y="322491"/>
                </a:lnTo>
                <a:lnTo>
                  <a:pt x="27952" y="258413"/>
                </a:lnTo>
                <a:lnTo>
                  <a:pt x="15712" y="192896"/>
                </a:lnTo>
                <a:lnTo>
                  <a:pt x="7073" y="126659"/>
                </a:lnTo>
                <a:lnTo>
                  <a:pt x="1313" y="60422"/>
                </a:lnTo>
                <a:lnTo>
                  <a:pt x="0" y="0"/>
                </a:lnTo>
                <a:lnTo>
                  <a:pt x="1282913" y="0"/>
                </a:lnTo>
                <a:lnTo>
                  <a:pt x="1282913" y="1263927"/>
                </a:lnTo>
                <a:lnTo>
                  <a:pt x="1269898" y="126421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7999" y="3784317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0" y="2540793"/>
                </a:moveTo>
                <a:lnTo>
                  <a:pt x="0" y="0"/>
                </a:lnTo>
                <a:lnTo>
                  <a:pt x="48753" y="917"/>
                </a:lnTo>
                <a:lnTo>
                  <a:pt x="97043" y="3647"/>
                </a:lnTo>
                <a:lnTo>
                  <a:pt x="144837" y="8157"/>
                </a:lnTo>
                <a:lnTo>
                  <a:pt x="192103" y="14414"/>
                </a:lnTo>
                <a:lnTo>
                  <a:pt x="238807" y="22385"/>
                </a:lnTo>
                <a:lnTo>
                  <a:pt x="284916" y="32037"/>
                </a:lnTo>
                <a:lnTo>
                  <a:pt x="330398" y="43337"/>
                </a:lnTo>
                <a:lnTo>
                  <a:pt x="375218" y="56252"/>
                </a:lnTo>
                <a:lnTo>
                  <a:pt x="419345" y="70750"/>
                </a:lnTo>
                <a:lnTo>
                  <a:pt x="462746" y="86796"/>
                </a:lnTo>
                <a:lnTo>
                  <a:pt x="505386" y="104360"/>
                </a:lnTo>
                <a:lnTo>
                  <a:pt x="547234" y="123407"/>
                </a:lnTo>
                <a:lnTo>
                  <a:pt x="588256" y="143904"/>
                </a:lnTo>
                <a:lnTo>
                  <a:pt x="628420" y="165819"/>
                </a:lnTo>
                <a:lnTo>
                  <a:pt x="667692" y="189119"/>
                </a:lnTo>
                <a:lnTo>
                  <a:pt x="706040" y="213771"/>
                </a:lnTo>
                <a:lnTo>
                  <a:pt x="743430" y="239741"/>
                </a:lnTo>
                <a:lnTo>
                  <a:pt x="779830" y="266998"/>
                </a:lnTo>
                <a:lnTo>
                  <a:pt x="815206" y="295507"/>
                </a:lnTo>
                <a:lnTo>
                  <a:pt x="849525" y="325237"/>
                </a:lnTo>
                <a:lnTo>
                  <a:pt x="882756" y="356154"/>
                </a:lnTo>
                <a:lnTo>
                  <a:pt x="914863" y="388225"/>
                </a:lnTo>
                <a:lnTo>
                  <a:pt x="945816" y="421417"/>
                </a:lnTo>
                <a:lnTo>
                  <a:pt x="975580" y="455698"/>
                </a:lnTo>
                <a:lnTo>
                  <a:pt x="1004122" y="491034"/>
                </a:lnTo>
                <a:lnTo>
                  <a:pt x="1031410" y="527393"/>
                </a:lnTo>
                <a:lnTo>
                  <a:pt x="1057411" y="564741"/>
                </a:lnTo>
                <a:lnTo>
                  <a:pt x="1082092" y="603046"/>
                </a:lnTo>
                <a:lnTo>
                  <a:pt x="1105419" y="642275"/>
                </a:lnTo>
                <a:lnTo>
                  <a:pt x="1127360" y="682395"/>
                </a:lnTo>
                <a:lnTo>
                  <a:pt x="1147882" y="723372"/>
                </a:lnTo>
                <a:lnTo>
                  <a:pt x="1166951" y="765175"/>
                </a:lnTo>
                <a:lnTo>
                  <a:pt x="1184536" y="807770"/>
                </a:lnTo>
                <a:lnTo>
                  <a:pt x="1200602" y="851123"/>
                </a:lnTo>
                <a:lnTo>
                  <a:pt x="1215117" y="895203"/>
                </a:lnTo>
                <a:lnTo>
                  <a:pt x="1228048" y="939977"/>
                </a:lnTo>
                <a:lnTo>
                  <a:pt x="1239362" y="985410"/>
                </a:lnTo>
                <a:lnTo>
                  <a:pt x="1249025" y="1031472"/>
                </a:lnTo>
                <a:lnTo>
                  <a:pt x="1257006" y="1078127"/>
                </a:lnTo>
                <a:lnTo>
                  <a:pt x="1263270" y="1125344"/>
                </a:lnTo>
                <a:lnTo>
                  <a:pt x="1266824" y="1162923"/>
                </a:lnTo>
                <a:lnTo>
                  <a:pt x="1266824" y="1377156"/>
                </a:lnTo>
                <a:lnTo>
                  <a:pt x="1257006" y="1461963"/>
                </a:lnTo>
                <a:lnTo>
                  <a:pt x="1249025" y="1508628"/>
                </a:lnTo>
                <a:lnTo>
                  <a:pt x="1239362" y="1554700"/>
                </a:lnTo>
                <a:lnTo>
                  <a:pt x="1228048" y="1600147"/>
                </a:lnTo>
                <a:lnTo>
                  <a:pt x="1215117" y="1644935"/>
                </a:lnTo>
                <a:lnTo>
                  <a:pt x="1200602" y="1689031"/>
                </a:lnTo>
                <a:lnTo>
                  <a:pt x="1184536" y="1732402"/>
                </a:lnTo>
                <a:lnTo>
                  <a:pt x="1166951" y="1775015"/>
                </a:lnTo>
                <a:lnTo>
                  <a:pt x="1147882" y="1816837"/>
                </a:lnTo>
                <a:lnTo>
                  <a:pt x="1127360" y="1857836"/>
                </a:lnTo>
                <a:lnTo>
                  <a:pt x="1105419" y="1897977"/>
                </a:lnTo>
                <a:lnTo>
                  <a:pt x="1082092" y="1937228"/>
                </a:lnTo>
                <a:lnTo>
                  <a:pt x="1057411" y="1975556"/>
                </a:lnTo>
                <a:lnTo>
                  <a:pt x="1031410" y="2012929"/>
                </a:lnTo>
                <a:lnTo>
                  <a:pt x="1004122" y="2049312"/>
                </a:lnTo>
                <a:lnTo>
                  <a:pt x="975580" y="2084672"/>
                </a:lnTo>
                <a:lnTo>
                  <a:pt x="945816" y="2118978"/>
                </a:lnTo>
                <a:lnTo>
                  <a:pt x="914863" y="2152196"/>
                </a:lnTo>
                <a:lnTo>
                  <a:pt x="882756" y="2184292"/>
                </a:lnTo>
                <a:lnTo>
                  <a:pt x="849525" y="2215234"/>
                </a:lnTo>
                <a:lnTo>
                  <a:pt x="815206" y="2244988"/>
                </a:lnTo>
                <a:lnTo>
                  <a:pt x="779830" y="2273522"/>
                </a:lnTo>
                <a:lnTo>
                  <a:pt x="743430" y="2300803"/>
                </a:lnTo>
                <a:lnTo>
                  <a:pt x="706040" y="2326797"/>
                </a:lnTo>
                <a:lnTo>
                  <a:pt x="667692" y="2351472"/>
                </a:lnTo>
                <a:lnTo>
                  <a:pt x="628420" y="2374794"/>
                </a:lnTo>
                <a:lnTo>
                  <a:pt x="588256" y="2396731"/>
                </a:lnTo>
                <a:lnTo>
                  <a:pt x="547234" y="2417249"/>
                </a:lnTo>
                <a:lnTo>
                  <a:pt x="505386" y="2436316"/>
                </a:lnTo>
                <a:lnTo>
                  <a:pt x="462746" y="2453898"/>
                </a:lnTo>
                <a:lnTo>
                  <a:pt x="419345" y="2469962"/>
                </a:lnTo>
                <a:lnTo>
                  <a:pt x="375218" y="2484475"/>
                </a:lnTo>
                <a:lnTo>
                  <a:pt x="330398" y="2497405"/>
                </a:lnTo>
                <a:lnTo>
                  <a:pt x="284916" y="2508718"/>
                </a:lnTo>
                <a:lnTo>
                  <a:pt x="238807" y="2518381"/>
                </a:lnTo>
                <a:lnTo>
                  <a:pt x="192103" y="2526361"/>
                </a:lnTo>
                <a:lnTo>
                  <a:pt x="144837" y="2532626"/>
                </a:lnTo>
                <a:lnTo>
                  <a:pt x="97043" y="2537141"/>
                </a:lnTo>
                <a:lnTo>
                  <a:pt x="48753" y="2539875"/>
                </a:lnTo>
                <a:lnTo>
                  <a:pt x="0" y="2540793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5519" y="2936881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5519" y="3434374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5519" y="3931148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5519" y="442864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74952" y="622077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59" h="1282064">
                <a:moveTo>
                  <a:pt x="719" y="1280868"/>
                </a:moveTo>
                <a:lnTo>
                  <a:pt x="2159" y="0"/>
                </a:lnTo>
              </a:path>
              <a:path w="772159" h="1282064">
                <a:moveTo>
                  <a:pt x="0" y="646554"/>
                </a:moveTo>
                <a:lnTo>
                  <a:pt x="771714" y="1439"/>
                </a:lnTo>
              </a:path>
              <a:path w="772159" h="1282064">
                <a:moveTo>
                  <a:pt x="719" y="633594"/>
                </a:moveTo>
                <a:lnTo>
                  <a:pt x="770995" y="1281588"/>
                </a:lnTo>
              </a:path>
              <a:path w="772159" h="1282064">
                <a:moveTo>
                  <a:pt x="7918" y="637914"/>
                </a:moveTo>
                <a:lnTo>
                  <a:pt x="771714" y="636474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6636" y="8777512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774" y="0"/>
                </a:moveTo>
                <a:lnTo>
                  <a:pt x="719" y="771714"/>
                </a:lnTo>
              </a:path>
              <a:path w="1282700" h="772159">
                <a:moveTo>
                  <a:pt x="634256" y="0"/>
                </a:moveTo>
                <a:lnTo>
                  <a:pt x="1282190" y="77027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7903" y="2883407"/>
            <a:ext cx="7632191" cy="64922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5815" y="4538471"/>
            <a:ext cx="7516367" cy="1728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AD5D5-D2C1-7B6C-492D-D6E0B95C8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CB1E870-520B-CD81-5B1B-089689D341C9}"/>
              </a:ext>
            </a:extLst>
          </p:cNvPr>
          <p:cNvSpPr/>
          <p:nvPr/>
        </p:nvSpPr>
        <p:spPr>
          <a:xfrm>
            <a:off x="17719916" y="3938401"/>
            <a:ext cx="568325" cy="3332479"/>
          </a:xfrm>
          <a:custGeom>
            <a:avLst/>
            <a:gdLst/>
            <a:ahLst/>
            <a:cxnLst/>
            <a:rect l="l" t="t" r="r" b="b"/>
            <a:pathLst>
              <a:path w="568325" h="3332479">
                <a:moveTo>
                  <a:pt x="0" y="555117"/>
                </a:moveTo>
                <a:lnTo>
                  <a:pt x="2879" y="496797"/>
                </a:lnTo>
                <a:lnTo>
                  <a:pt x="12238" y="439917"/>
                </a:lnTo>
                <a:lnTo>
                  <a:pt x="27357" y="383757"/>
                </a:lnTo>
                <a:lnTo>
                  <a:pt x="48235" y="329038"/>
                </a:lnTo>
                <a:lnTo>
                  <a:pt x="74153" y="277198"/>
                </a:lnTo>
                <a:lnTo>
                  <a:pt x="105830" y="228958"/>
                </a:lnTo>
                <a:lnTo>
                  <a:pt x="142547" y="183599"/>
                </a:lnTo>
                <a:lnTo>
                  <a:pt x="183584" y="142559"/>
                </a:lnTo>
                <a:lnTo>
                  <a:pt x="228940" y="105839"/>
                </a:lnTo>
                <a:lnTo>
                  <a:pt x="277896" y="74159"/>
                </a:lnTo>
                <a:lnTo>
                  <a:pt x="329011" y="48239"/>
                </a:lnTo>
                <a:lnTo>
                  <a:pt x="383726" y="27359"/>
                </a:lnTo>
                <a:lnTo>
                  <a:pt x="439882" y="12239"/>
                </a:lnTo>
                <a:lnTo>
                  <a:pt x="496757" y="2879"/>
                </a:lnTo>
                <a:lnTo>
                  <a:pt x="555072" y="0"/>
                </a:lnTo>
                <a:lnTo>
                  <a:pt x="568082" y="325"/>
                </a:lnTo>
              </a:path>
              <a:path w="568325" h="3332479">
                <a:moveTo>
                  <a:pt x="568082" y="1109908"/>
                </a:moveTo>
                <a:lnTo>
                  <a:pt x="555072" y="1110234"/>
                </a:lnTo>
                <a:lnTo>
                  <a:pt x="555072" y="1109514"/>
                </a:lnTo>
                <a:lnTo>
                  <a:pt x="526274" y="1108794"/>
                </a:lnTo>
                <a:lnTo>
                  <a:pt x="467959" y="1103034"/>
                </a:lnTo>
                <a:lnTo>
                  <a:pt x="411804" y="1090794"/>
                </a:lnTo>
                <a:lnTo>
                  <a:pt x="356369" y="1072794"/>
                </a:lnTo>
                <a:lnTo>
                  <a:pt x="303093" y="1049034"/>
                </a:lnTo>
                <a:lnTo>
                  <a:pt x="252698" y="1020234"/>
                </a:lnTo>
                <a:lnTo>
                  <a:pt x="205902" y="985674"/>
                </a:lnTo>
                <a:lnTo>
                  <a:pt x="162705" y="947514"/>
                </a:lnTo>
                <a:lnTo>
                  <a:pt x="123829" y="904315"/>
                </a:lnTo>
                <a:lnTo>
                  <a:pt x="89992" y="856795"/>
                </a:lnTo>
                <a:lnTo>
                  <a:pt x="60474" y="807115"/>
                </a:lnTo>
                <a:lnTo>
                  <a:pt x="36716" y="753835"/>
                </a:lnTo>
                <a:lnTo>
                  <a:pt x="18718" y="698396"/>
                </a:lnTo>
                <a:lnTo>
                  <a:pt x="7199" y="641516"/>
                </a:lnTo>
                <a:lnTo>
                  <a:pt x="719" y="583916"/>
                </a:lnTo>
                <a:lnTo>
                  <a:pt x="0" y="555117"/>
                </a:lnTo>
              </a:path>
              <a:path w="568325" h="3332479">
                <a:moveTo>
                  <a:pt x="0" y="1666071"/>
                </a:moveTo>
                <a:lnTo>
                  <a:pt x="2879" y="1607751"/>
                </a:lnTo>
                <a:lnTo>
                  <a:pt x="12238" y="1550871"/>
                </a:lnTo>
                <a:lnTo>
                  <a:pt x="27357" y="1494711"/>
                </a:lnTo>
                <a:lnTo>
                  <a:pt x="48235" y="1439992"/>
                </a:lnTo>
                <a:lnTo>
                  <a:pt x="74153" y="1388152"/>
                </a:lnTo>
                <a:lnTo>
                  <a:pt x="105830" y="1339912"/>
                </a:lnTo>
                <a:lnTo>
                  <a:pt x="142547" y="1294553"/>
                </a:lnTo>
                <a:lnTo>
                  <a:pt x="183584" y="1253513"/>
                </a:lnTo>
                <a:lnTo>
                  <a:pt x="228940" y="1216793"/>
                </a:lnTo>
                <a:lnTo>
                  <a:pt x="277896" y="1185113"/>
                </a:lnTo>
                <a:lnTo>
                  <a:pt x="329011" y="1159193"/>
                </a:lnTo>
                <a:lnTo>
                  <a:pt x="383726" y="1138313"/>
                </a:lnTo>
                <a:lnTo>
                  <a:pt x="439882" y="1123193"/>
                </a:lnTo>
                <a:lnTo>
                  <a:pt x="496757" y="1113833"/>
                </a:lnTo>
                <a:lnTo>
                  <a:pt x="555072" y="1110954"/>
                </a:lnTo>
                <a:lnTo>
                  <a:pt x="568082" y="1111279"/>
                </a:lnTo>
              </a:path>
              <a:path w="568325" h="3332479">
                <a:moveTo>
                  <a:pt x="568082" y="2220862"/>
                </a:moveTo>
                <a:lnTo>
                  <a:pt x="555072" y="2221188"/>
                </a:lnTo>
                <a:lnTo>
                  <a:pt x="555072" y="2220468"/>
                </a:lnTo>
                <a:lnTo>
                  <a:pt x="526274" y="2219748"/>
                </a:lnTo>
                <a:lnTo>
                  <a:pt x="467959" y="2213988"/>
                </a:lnTo>
                <a:lnTo>
                  <a:pt x="411804" y="2201748"/>
                </a:lnTo>
                <a:lnTo>
                  <a:pt x="356369" y="2183748"/>
                </a:lnTo>
                <a:lnTo>
                  <a:pt x="303093" y="2159988"/>
                </a:lnTo>
                <a:lnTo>
                  <a:pt x="252698" y="2131188"/>
                </a:lnTo>
                <a:lnTo>
                  <a:pt x="205902" y="2096628"/>
                </a:lnTo>
                <a:lnTo>
                  <a:pt x="162705" y="2058468"/>
                </a:lnTo>
                <a:lnTo>
                  <a:pt x="123829" y="2015269"/>
                </a:lnTo>
                <a:lnTo>
                  <a:pt x="89992" y="1967749"/>
                </a:lnTo>
                <a:lnTo>
                  <a:pt x="60474" y="1918069"/>
                </a:lnTo>
                <a:lnTo>
                  <a:pt x="36716" y="1864789"/>
                </a:lnTo>
                <a:lnTo>
                  <a:pt x="18718" y="1809350"/>
                </a:lnTo>
                <a:lnTo>
                  <a:pt x="7199" y="1752470"/>
                </a:lnTo>
                <a:lnTo>
                  <a:pt x="719" y="1694870"/>
                </a:lnTo>
                <a:lnTo>
                  <a:pt x="0" y="1666071"/>
                </a:lnTo>
              </a:path>
              <a:path w="568325" h="3332479">
                <a:moveTo>
                  <a:pt x="0" y="2777025"/>
                </a:moveTo>
                <a:lnTo>
                  <a:pt x="2879" y="2718705"/>
                </a:lnTo>
                <a:lnTo>
                  <a:pt x="12238" y="2661825"/>
                </a:lnTo>
                <a:lnTo>
                  <a:pt x="27357" y="2605665"/>
                </a:lnTo>
                <a:lnTo>
                  <a:pt x="48235" y="2550946"/>
                </a:lnTo>
                <a:lnTo>
                  <a:pt x="74153" y="2499106"/>
                </a:lnTo>
                <a:lnTo>
                  <a:pt x="105830" y="2450866"/>
                </a:lnTo>
                <a:lnTo>
                  <a:pt x="142547" y="2405507"/>
                </a:lnTo>
                <a:lnTo>
                  <a:pt x="183584" y="2364467"/>
                </a:lnTo>
                <a:lnTo>
                  <a:pt x="228940" y="2327747"/>
                </a:lnTo>
                <a:lnTo>
                  <a:pt x="277896" y="2296067"/>
                </a:lnTo>
                <a:lnTo>
                  <a:pt x="329011" y="2270147"/>
                </a:lnTo>
                <a:lnTo>
                  <a:pt x="383726" y="2249267"/>
                </a:lnTo>
                <a:lnTo>
                  <a:pt x="439882" y="2234147"/>
                </a:lnTo>
                <a:lnTo>
                  <a:pt x="496757" y="2224788"/>
                </a:lnTo>
                <a:lnTo>
                  <a:pt x="555072" y="2221908"/>
                </a:lnTo>
                <a:lnTo>
                  <a:pt x="568082" y="2222233"/>
                </a:lnTo>
              </a:path>
              <a:path w="568325" h="3332479">
                <a:moveTo>
                  <a:pt x="568082" y="3331816"/>
                </a:moveTo>
                <a:lnTo>
                  <a:pt x="555072" y="3332142"/>
                </a:lnTo>
                <a:lnTo>
                  <a:pt x="555072" y="3331422"/>
                </a:lnTo>
                <a:lnTo>
                  <a:pt x="526274" y="3330702"/>
                </a:lnTo>
                <a:lnTo>
                  <a:pt x="467959" y="3324942"/>
                </a:lnTo>
                <a:lnTo>
                  <a:pt x="411804" y="3312702"/>
                </a:lnTo>
                <a:lnTo>
                  <a:pt x="356369" y="3294702"/>
                </a:lnTo>
                <a:lnTo>
                  <a:pt x="303093" y="3270942"/>
                </a:lnTo>
                <a:lnTo>
                  <a:pt x="252698" y="3242142"/>
                </a:lnTo>
                <a:lnTo>
                  <a:pt x="205902" y="3207582"/>
                </a:lnTo>
                <a:lnTo>
                  <a:pt x="162705" y="3169422"/>
                </a:lnTo>
                <a:lnTo>
                  <a:pt x="123829" y="3126223"/>
                </a:lnTo>
                <a:lnTo>
                  <a:pt x="89992" y="3078703"/>
                </a:lnTo>
                <a:lnTo>
                  <a:pt x="60474" y="3029023"/>
                </a:lnTo>
                <a:lnTo>
                  <a:pt x="36716" y="2975743"/>
                </a:lnTo>
                <a:lnTo>
                  <a:pt x="18718" y="2920304"/>
                </a:lnTo>
                <a:lnTo>
                  <a:pt x="7199" y="2863424"/>
                </a:lnTo>
                <a:lnTo>
                  <a:pt x="719" y="2805824"/>
                </a:lnTo>
                <a:lnTo>
                  <a:pt x="0" y="2777025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5D31B9B-6C93-94BF-188D-D40B82166D46}"/>
              </a:ext>
            </a:extLst>
          </p:cNvPr>
          <p:cNvGrpSpPr/>
          <p:nvPr/>
        </p:nvGrpSpPr>
        <p:grpSpPr>
          <a:xfrm>
            <a:off x="13279680" y="8504638"/>
            <a:ext cx="2055495" cy="1791970"/>
            <a:chOff x="13279680" y="8504638"/>
            <a:chExt cx="2055495" cy="179197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FE1E66E-61FE-2D59-5750-D4CDF1367ED2}"/>
                </a:ext>
              </a:extLst>
            </p:cNvPr>
            <p:cNvSpPr/>
            <p:nvPr/>
          </p:nvSpPr>
          <p:spPr>
            <a:xfrm>
              <a:off x="13289040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72"/>
                  </a:moveTo>
                  <a:lnTo>
                    <a:pt x="3599" y="573113"/>
                  </a:lnTo>
                  <a:lnTo>
                    <a:pt x="13679" y="506873"/>
                  </a:lnTo>
                  <a:lnTo>
                    <a:pt x="31679" y="442074"/>
                  </a:lnTo>
                  <a:lnTo>
                    <a:pt x="55438" y="379435"/>
                  </a:lnTo>
                  <a:lnTo>
                    <a:pt x="85677" y="319676"/>
                  </a:lnTo>
                  <a:lnTo>
                    <a:pt x="122396" y="263516"/>
                  </a:lnTo>
                  <a:lnTo>
                    <a:pt x="164155" y="211677"/>
                  </a:lnTo>
                  <a:lnTo>
                    <a:pt x="211674" y="164158"/>
                  </a:lnTo>
                  <a:lnTo>
                    <a:pt x="263513" y="122398"/>
                  </a:lnTo>
                  <a:lnTo>
                    <a:pt x="320391" y="85678"/>
                  </a:lnTo>
                  <a:lnTo>
                    <a:pt x="379430" y="55439"/>
                  </a:lnTo>
                  <a:lnTo>
                    <a:pt x="442068" y="31679"/>
                  </a:lnTo>
                  <a:lnTo>
                    <a:pt x="506867" y="13679"/>
                  </a:lnTo>
                  <a:lnTo>
                    <a:pt x="573105" y="3599"/>
                  </a:lnTo>
                  <a:lnTo>
                    <a:pt x="640063" y="0"/>
                  </a:lnTo>
                  <a:lnTo>
                    <a:pt x="673902" y="719"/>
                  </a:lnTo>
                  <a:lnTo>
                    <a:pt x="740141" y="7919"/>
                  </a:lnTo>
                  <a:lnTo>
                    <a:pt x="805659" y="21599"/>
                  </a:lnTo>
                  <a:lnTo>
                    <a:pt x="869738" y="42479"/>
                  </a:lnTo>
                  <a:lnTo>
                    <a:pt x="930936" y="69839"/>
                  </a:lnTo>
                  <a:lnTo>
                    <a:pt x="988535" y="102958"/>
                  </a:lnTo>
                  <a:lnTo>
                    <a:pt x="1042533" y="142558"/>
                  </a:lnTo>
                  <a:lnTo>
                    <a:pt x="1092932" y="187197"/>
                  </a:lnTo>
                  <a:lnTo>
                    <a:pt x="1137571" y="237597"/>
                  </a:lnTo>
                  <a:lnTo>
                    <a:pt x="1177170" y="291596"/>
                  </a:lnTo>
                  <a:lnTo>
                    <a:pt x="1210289" y="349195"/>
                  </a:lnTo>
                  <a:lnTo>
                    <a:pt x="1237648" y="410395"/>
                  </a:lnTo>
                  <a:lnTo>
                    <a:pt x="1258528" y="474474"/>
                  </a:lnTo>
                  <a:lnTo>
                    <a:pt x="1272207" y="539993"/>
                  </a:lnTo>
                  <a:lnTo>
                    <a:pt x="1279407" y="606232"/>
                  </a:lnTo>
                  <a:lnTo>
                    <a:pt x="1280127" y="640072"/>
                  </a:lnTo>
                  <a:lnTo>
                    <a:pt x="1280423" y="1773000"/>
                  </a:lnTo>
                </a:path>
                <a:path w="1280794" h="1773554">
                  <a:moveTo>
                    <a:pt x="0" y="1773000"/>
                  </a:moveTo>
                  <a:lnTo>
                    <a:pt x="0" y="640072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621FE46-3673-E45E-3B97-C65C0528A89C}"/>
                </a:ext>
              </a:extLst>
            </p:cNvPr>
            <p:cNvSpPr/>
            <p:nvPr/>
          </p:nvSpPr>
          <p:spPr>
            <a:xfrm>
              <a:off x="14045039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72"/>
                  </a:moveTo>
                  <a:lnTo>
                    <a:pt x="3599" y="573113"/>
                  </a:lnTo>
                  <a:lnTo>
                    <a:pt x="13679" y="506873"/>
                  </a:lnTo>
                  <a:lnTo>
                    <a:pt x="31679" y="442074"/>
                  </a:lnTo>
                  <a:lnTo>
                    <a:pt x="55438" y="379435"/>
                  </a:lnTo>
                  <a:lnTo>
                    <a:pt x="85677" y="319676"/>
                  </a:lnTo>
                  <a:lnTo>
                    <a:pt x="122396" y="263516"/>
                  </a:lnTo>
                  <a:lnTo>
                    <a:pt x="164155" y="211677"/>
                  </a:lnTo>
                  <a:lnTo>
                    <a:pt x="211674" y="164158"/>
                  </a:lnTo>
                  <a:lnTo>
                    <a:pt x="263513" y="122398"/>
                  </a:lnTo>
                  <a:lnTo>
                    <a:pt x="320391" y="85678"/>
                  </a:lnTo>
                  <a:lnTo>
                    <a:pt x="379430" y="55439"/>
                  </a:lnTo>
                  <a:lnTo>
                    <a:pt x="442068" y="31679"/>
                  </a:lnTo>
                  <a:lnTo>
                    <a:pt x="506867" y="13679"/>
                  </a:lnTo>
                  <a:lnTo>
                    <a:pt x="573105" y="3599"/>
                  </a:lnTo>
                  <a:lnTo>
                    <a:pt x="640063" y="0"/>
                  </a:lnTo>
                  <a:lnTo>
                    <a:pt x="673902" y="719"/>
                  </a:lnTo>
                  <a:lnTo>
                    <a:pt x="740141" y="7919"/>
                  </a:lnTo>
                  <a:lnTo>
                    <a:pt x="805659" y="21599"/>
                  </a:lnTo>
                  <a:lnTo>
                    <a:pt x="869738" y="42479"/>
                  </a:lnTo>
                  <a:lnTo>
                    <a:pt x="930936" y="69839"/>
                  </a:lnTo>
                  <a:lnTo>
                    <a:pt x="988535" y="102958"/>
                  </a:lnTo>
                  <a:lnTo>
                    <a:pt x="1042533" y="142558"/>
                  </a:lnTo>
                  <a:lnTo>
                    <a:pt x="1092932" y="187197"/>
                  </a:lnTo>
                  <a:lnTo>
                    <a:pt x="1137571" y="237597"/>
                  </a:lnTo>
                  <a:lnTo>
                    <a:pt x="1177170" y="291596"/>
                  </a:lnTo>
                  <a:lnTo>
                    <a:pt x="1210289" y="349195"/>
                  </a:lnTo>
                  <a:lnTo>
                    <a:pt x="1237648" y="410395"/>
                  </a:lnTo>
                  <a:lnTo>
                    <a:pt x="1258528" y="474474"/>
                  </a:lnTo>
                  <a:lnTo>
                    <a:pt x="1272207" y="539993"/>
                  </a:lnTo>
                  <a:lnTo>
                    <a:pt x="1279407" y="606232"/>
                  </a:lnTo>
                  <a:lnTo>
                    <a:pt x="1280127" y="640072"/>
                  </a:lnTo>
                  <a:lnTo>
                    <a:pt x="1280423" y="1773000"/>
                  </a:lnTo>
                </a:path>
                <a:path w="1280794" h="1773554">
                  <a:moveTo>
                    <a:pt x="0" y="1773000"/>
                  </a:moveTo>
                  <a:lnTo>
                    <a:pt x="0" y="640072"/>
                  </a:lnTo>
                </a:path>
              </a:pathLst>
            </a:custGeom>
            <a:ln w="18719">
              <a:solidFill>
                <a:srgbClr val="1B3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275AEBEC-2F59-D3FF-38BF-A1A65695C016}"/>
              </a:ext>
            </a:extLst>
          </p:cNvPr>
          <p:cNvSpPr/>
          <p:nvPr/>
        </p:nvSpPr>
        <p:spPr>
          <a:xfrm>
            <a:off x="2886605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2539110" y="0"/>
                </a:moveTo>
                <a:lnTo>
                  <a:pt x="2537796" y="60438"/>
                </a:lnTo>
                <a:lnTo>
                  <a:pt x="2532036" y="126676"/>
                </a:lnTo>
                <a:lnTo>
                  <a:pt x="2523396" y="192914"/>
                </a:lnTo>
                <a:lnTo>
                  <a:pt x="2511157" y="258432"/>
                </a:lnTo>
                <a:lnTo>
                  <a:pt x="2496037" y="322510"/>
                </a:lnTo>
                <a:lnTo>
                  <a:pt x="2477318" y="386588"/>
                </a:lnTo>
                <a:lnTo>
                  <a:pt x="2454999" y="449226"/>
                </a:lnTo>
                <a:lnTo>
                  <a:pt x="2429799" y="510425"/>
                </a:lnTo>
                <a:lnTo>
                  <a:pt x="2401000" y="570903"/>
                </a:lnTo>
                <a:lnTo>
                  <a:pt x="2369321" y="629221"/>
                </a:lnTo>
                <a:lnTo>
                  <a:pt x="2334762" y="685379"/>
                </a:lnTo>
                <a:lnTo>
                  <a:pt x="2296603" y="740818"/>
                </a:lnTo>
                <a:lnTo>
                  <a:pt x="2256285" y="793376"/>
                </a:lnTo>
                <a:lnTo>
                  <a:pt x="2213086" y="843774"/>
                </a:lnTo>
                <a:lnTo>
                  <a:pt x="2167727" y="892013"/>
                </a:lnTo>
                <a:lnTo>
                  <a:pt x="2119489" y="938092"/>
                </a:lnTo>
                <a:lnTo>
                  <a:pt x="2069090" y="981290"/>
                </a:lnTo>
                <a:lnTo>
                  <a:pt x="2015812" y="1021609"/>
                </a:lnTo>
                <a:lnTo>
                  <a:pt x="1961094" y="1059048"/>
                </a:lnTo>
                <a:lnTo>
                  <a:pt x="1904935" y="1093607"/>
                </a:lnTo>
                <a:lnTo>
                  <a:pt x="1845897" y="1125286"/>
                </a:lnTo>
                <a:lnTo>
                  <a:pt x="1786139" y="1154085"/>
                </a:lnTo>
                <a:lnTo>
                  <a:pt x="1724941" y="1180004"/>
                </a:lnTo>
                <a:lnTo>
                  <a:pt x="1662303" y="1201604"/>
                </a:lnTo>
                <a:lnTo>
                  <a:pt x="1598225" y="1221043"/>
                </a:lnTo>
                <a:lnTo>
                  <a:pt x="1534147" y="1236162"/>
                </a:lnTo>
                <a:lnTo>
                  <a:pt x="1468629" y="1248402"/>
                </a:lnTo>
                <a:lnTo>
                  <a:pt x="1402391" y="1257042"/>
                </a:lnTo>
                <a:lnTo>
                  <a:pt x="1336153" y="1262802"/>
                </a:lnTo>
                <a:lnTo>
                  <a:pt x="1269915" y="1264242"/>
                </a:lnTo>
                <a:lnTo>
                  <a:pt x="1269915" y="1263522"/>
                </a:lnTo>
                <a:lnTo>
                  <a:pt x="1203677" y="1262082"/>
                </a:lnTo>
                <a:lnTo>
                  <a:pt x="1137439" y="1256322"/>
                </a:lnTo>
                <a:lnTo>
                  <a:pt x="1071201" y="1247682"/>
                </a:lnTo>
                <a:lnTo>
                  <a:pt x="1005683" y="1235442"/>
                </a:lnTo>
                <a:lnTo>
                  <a:pt x="941605" y="1220323"/>
                </a:lnTo>
                <a:lnTo>
                  <a:pt x="877527" y="1201604"/>
                </a:lnTo>
                <a:lnTo>
                  <a:pt x="814889" y="1179284"/>
                </a:lnTo>
                <a:lnTo>
                  <a:pt x="753690" y="1154085"/>
                </a:lnTo>
                <a:lnTo>
                  <a:pt x="693212" y="1125286"/>
                </a:lnTo>
                <a:lnTo>
                  <a:pt x="634894" y="1093607"/>
                </a:lnTo>
                <a:lnTo>
                  <a:pt x="578736" y="1059048"/>
                </a:lnTo>
                <a:lnTo>
                  <a:pt x="523297" y="1020889"/>
                </a:lnTo>
                <a:lnTo>
                  <a:pt x="470739" y="980570"/>
                </a:lnTo>
                <a:lnTo>
                  <a:pt x="420341" y="937372"/>
                </a:lnTo>
                <a:lnTo>
                  <a:pt x="372102" y="892013"/>
                </a:lnTo>
                <a:lnTo>
                  <a:pt x="326023" y="843774"/>
                </a:lnTo>
                <a:lnTo>
                  <a:pt x="282825" y="793376"/>
                </a:lnTo>
                <a:lnTo>
                  <a:pt x="242506" y="740098"/>
                </a:lnTo>
                <a:lnTo>
                  <a:pt x="205067" y="685379"/>
                </a:lnTo>
                <a:lnTo>
                  <a:pt x="170508" y="629221"/>
                </a:lnTo>
                <a:lnTo>
                  <a:pt x="138829" y="570183"/>
                </a:lnTo>
                <a:lnTo>
                  <a:pt x="110030" y="510425"/>
                </a:lnTo>
                <a:lnTo>
                  <a:pt x="84111" y="449226"/>
                </a:lnTo>
                <a:lnTo>
                  <a:pt x="62512" y="386588"/>
                </a:lnTo>
                <a:lnTo>
                  <a:pt x="43072" y="322510"/>
                </a:lnTo>
                <a:lnTo>
                  <a:pt x="27953" y="258432"/>
                </a:lnTo>
                <a:lnTo>
                  <a:pt x="15713" y="192914"/>
                </a:lnTo>
                <a:lnTo>
                  <a:pt x="7073" y="126676"/>
                </a:lnTo>
                <a:lnTo>
                  <a:pt x="1313" y="60438"/>
                </a:lnTo>
                <a:lnTo>
                  <a:pt x="0" y="0"/>
                </a:lnTo>
              </a:path>
              <a:path w="2539365" h="1264285">
                <a:moveTo>
                  <a:pt x="1909129" y="0"/>
                </a:moveTo>
                <a:lnTo>
                  <a:pt x="1905655" y="61158"/>
                </a:lnTo>
                <a:lnTo>
                  <a:pt x="1895576" y="127396"/>
                </a:lnTo>
                <a:lnTo>
                  <a:pt x="1878296" y="192194"/>
                </a:lnTo>
                <a:lnTo>
                  <a:pt x="1853817" y="254112"/>
                </a:lnTo>
                <a:lnTo>
                  <a:pt x="1823578" y="313871"/>
                </a:lnTo>
                <a:lnTo>
                  <a:pt x="1786859" y="370029"/>
                </a:lnTo>
                <a:lnTo>
                  <a:pt x="1745100" y="422587"/>
                </a:lnTo>
                <a:lnTo>
                  <a:pt x="1697582" y="469386"/>
                </a:lnTo>
                <a:lnTo>
                  <a:pt x="1645743" y="511865"/>
                </a:lnTo>
                <a:lnTo>
                  <a:pt x="1589585" y="548583"/>
                </a:lnTo>
                <a:lnTo>
                  <a:pt x="1529827" y="578823"/>
                </a:lnTo>
                <a:lnTo>
                  <a:pt x="1467189" y="602582"/>
                </a:lnTo>
                <a:lnTo>
                  <a:pt x="1403111" y="619861"/>
                </a:lnTo>
                <a:lnTo>
                  <a:pt x="1336873" y="630661"/>
                </a:lnTo>
                <a:lnTo>
                  <a:pt x="1269915" y="634261"/>
                </a:lnTo>
                <a:lnTo>
                  <a:pt x="1269915" y="633541"/>
                </a:lnTo>
                <a:lnTo>
                  <a:pt x="1236796" y="632821"/>
                </a:lnTo>
                <a:lnTo>
                  <a:pt x="1169838" y="625621"/>
                </a:lnTo>
                <a:lnTo>
                  <a:pt x="1104320" y="611941"/>
                </a:lnTo>
                <a:lnTo>
                  <a:pt x="1040962" y="591062"/>
                </a:lnTo>
                <a:lnTo>
                  <a:pt x="979764" y="563703"/>
                </a:lnTo>
                <a:lnTo>
                  <a:pt x="921445" y="530584"/>
                </a:lnTo>
                <a:lnTo>
                  <a:pt x="867447" y="490985"/>
                </a:lnTo>
                <a:lnTo>
                  <a:pt x="817768" y="446347"/>
                </a:lnTo>
                <a:lnTo>
                  <a:pt x="772410" y="396668"/>
                </a:lnTo>
                <a:lnTo>
                  <a:pt x="733531" y="342670"/>
                </a:lnTo>
                <a:lnTo>
                  <a:pt x="699692" y="284351"/>
                </a:lnTo>
                <a:lnTo>
                  <a:pt x="672333" y="223153"/>
                </a:lnTo>
                <a:lnTo>
                  <a:pt x="652174" y="159795"/>
                </a:lnTo>
                <a:lnTo>
                  <a:pt x="637774" y="94277"/>
                </a:lnTo>
                <a:lnTo>
                  <a:pt x="630574" y="27319"/>
                </a:lnTo>
                <a:lnTo>
                  <a:pt x="629980" y="0"/>
                </a:lnTo>
              </a:path>
            </a:pathLst>
          </a:custGeom>
          <a:ln w="18719">
            <a:solidFill>
              <a:srgbClr val="1B36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9B7A924-9696-2AD1-CC3A-26E689CFA5A2}"/>
              </a:ext>
            </a:extLst>
          </p:cNvPr>
          <p:cNvSpPr/>
          <p:nvPr/>
        </p:nvSpPr>
        <p:spPr>
          <a:xfrm>
            <a:off x="17005086" y="0"/>
            <a:ext cx="1283335" cy="1264285"/>
          </a:xfrm>
          <a:custGeom>
            <a:avLst/>
            <a:gdLst/>
            <a:ahLst/>
            <a:cxnLst/>
            <a:rect l="l" t="t" r="r" b="b"/>
            <a:pathLst>
              <a:path w="1283334" h="1264285">
                <a:moveTo>
                  <a:pt x="1269898" y="1264210"/>
                </a:moveTo>
                <a:lnTo>
                  <a:pt x="1269898" y="1263490"/>
                </a:lnTo>
                <a:lnTo>
                  <a:pt x="1203661" y="1262050"/>
                </a:lnTo>
                <a:lnTo>
                  <a:pt x="1137424" y="1256290"/>
                </a:lnTo>
                <a:lnTo>
                  <a:pt x="1071186" y="1247650"/>
                </a:lnTo>
                <a:lnTo>
                  <a:pt x="1005669" y="1235411"/>
                </a:lnTo>
                <a:lnTo>
                  <a:pt x="941592" y="1220292"/>
                </a:lnTo>
                <a:lnTo>
                  <a:pt x="877515" y="1201572"/>
                </a:lnTo>
                <a:lnTo>
                  <a:pt x="814878" y="1179253"/>
                </a:lnTo>
                <a:lnTo>
                  <a:pt x="753680" y="1154054"/>
                </a:lnTo>
                <a:lnTo>
                  <a:pt x="693203" y="1125256"/>
                </a:lnTo>
                <a:lnTo>
                  <a:pt x="634885" y="1093577"/>
                </a:lnTo>
                <a:lnTo>
                  <a:pt x="578728" y="1059019"/>
                </a:lnTo>
                <a:lnTo>
                  <a:pt x="523290" y="1020860"/>
                </a:lnTo>
                <a:lnTo>
                  <a:pt x="470733" y="980542"/>
                </a:lnTo>
                <a:lnTo>
                  <a:pt x="420335" y="937344"/>
                </a:lnTo>
                <a:lnTo>
                  <a:pt x="372097" y="891986"/>
                </a:lnTo>
                <a:lnTo>
                  <a:pt x="326019" y="843748"/>
                </a:lnTo>
                <a:lnTo>
                  <a:pt x="282821" y="793350"/>
                </a:lnTo>
                <a:lnTo>
                  <a:pt x="242503" y="740073"/>
                </a:lnTo>
                <a:lnTo>
                  <a:pt x="205064" y="685355"/>
                </a:lnTo>
                <a:lnTo>
                  <a:pt x="170506" y="629197"/>
                </a:lnTo>
                <a:lnTo>
                  <a:pt x="138827" y="570160"/>
                </a:lnTo>
                <a:lnTo>
                  <a:pt x="110028" y="510402"/>
                </a:lnTo>
                <a:lnTo>
                  <a:pt x="84109" y="449205"/>
                </a:lnTo>
                <a:lnTo>
                  <a:pt x="62510" y="386568"/>
                </a:lnTo>
                <a:lnTo>
                  <a:pt x="43071" y="322491"/>
                </a:lnTo>
                <a:lnTo>
                  <a:pt x="27952" y="258413"/>
                </a:lnTo>
                <a:lnTo>
                  <a:pt x="15712" y="192896"/>
                </a:lnTo>
                <a:lnTo>
                  <a:pt x="7073" y="126659"/>
                </a:lnTo>
                <a:lnTo>
                  <a:pt x="1313" y="60422"/>
                </a:lnTo>
                <a:lnTo>
                  <a:pt x="0" y="0"/>
                </a:lnTo>
                <a:lnTo>
                  <a:pt x="1282913" y="0"/>
                </a:lnTo>
                <a:lnTo>
                  <a:pt x="1282913" y="1263927"/>
                </a:lnTo>
                <a:lnTo>
                  <a:pt x="1269898" y="126421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3C0A7F1-FE8B-FBD9-CD28-3520A3C14C81}"/>
              </a:ext>
            </a:extLst>
          </p:cNvPr>
          <p:cNvSpPr/>
          <p:nvPr/>
        </p:nvSpPr>
        <p:spPr>
          <a:xfrm>
            <a:off x="917999" y="3784317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0" y="2540793"/>
                </a:moveTo>
                <a:lnTo>
                  <a:pt x="0" y="0"/>
                </a:lnTo>
                <a:lnTo>
                  <a:pt x="48753" y="917"/>
                </a:lnTo>
                <a:lnTo>
                  <a:pt x="97043" y="3647"/>
                </a:lnTo>
                <a:lnTo>
                  <a:pt x="144837" y="8157"/>
                </a:lnTo>
                <a:lnTo>
                  <a:pt x="192103" y="14414"/>
                </a:lnTo>
                <a:lnTo>
                  <a:pt x="238807" y="22385"/>
                </a:lnTo>
                <a:lnTo>
                  <a:pt x="284916" y="32037"/>
                </a:lnTo>
                <a:lnTo>
                  <a:pt x="330398" y="43337"/>
                </a:lnTo>
                <a:lnTo>
                  <a:pt x="375218" y="56252"/>
                </a:lnTo>
                <a:lnTo>
                  <a:pt x="419345" y="70750"/>
                </a:lnTo>
                <a:lnTo>
                  <a:pt x="462746" y="86796"/>
                </a:lnTo>
                <a:lnTo>
                  <a:pt x="505386" y="104360"/>
                </a:lnTo>
                <a:lnTo>
                  <a:pt x="547234" y="123407"/>
                </a:lnTo>
                <a:lnTo>
                  <a:pt x="588256" y="143904"/>
                </a:lnTo>
                <a:lnTo>
                  <a:pt x="628420" y="165819"/>
                </a:lnTo>
                <a:lnTo>
                  <a:pt x="667692" y="189119"/>
                </a:lnTo>
                <a:lnTo>
                  <a:pt x="706040" y="213771"/>
                </a:lnTo>
                <a:lnTo>
                  <a:pt x="743430" y="239741"/>
                </a:lnTo>
                <a:lnTo>
                  <a:pt x="779830" y="266998"/>
                </a:lnTo>
                <a:lnTo>
                  <a:pt x="815206" y="295507"/>
                </a:lnTo>
                <a:lnTo>
                  <a:pt x="849525" y="325237"/>
                </a:lnTo>
                <a:lnTo>
                  <a:pt x="882756" y="356154"/>
                </a:lnTo>
                <a:lnTo>
                  <a:pt x="914863" y="388225"/>
                </a:lnTo>
                <a:lnTo>
                  <a:pt x="945816" y="421417"/>
                </a:lnTo>
                <a:lnTo>
                  <a:pt x="975580" y="455698"/>
                </a:lnTo>
                <a:lnTo>
                  <a:pt x="1004122" y="491034"/>
                </a:lnTo>
                <a:lnTo>
                  <a:pt x="1031410" y="527393"/>
                </a:lnTo>
                <a:lnTo>
                  <a:pt x="1057411" y="564741"/>
                </a:lnTo>
                <a:lnTo>
                  <a:pt x="1082092" y="603046"/>
                </a:lnTo>
                <a:lnTo>
                  <a:pt x="1105419" y="642275"/>
                </a:lnTo>
                <a:lnTo>
                  <a:pt x="1127360" y="682395"/>
                </a:lnTo>
                <a:lnTo>
                  <a:pt x="1147882" y="723372"/>
                </a:lnTo>
                <a:lnTo>
                  <a:pt x="1166951" y="765175"/>
                </a:lnTo>
                <a:lnTo>
                  <a:pt x="1184536" y="807770"/>
                </a:lnTo>
                <a:lnTo>
                  <a:pt x="1200602" y="851123"/>
                </a:lnTo>
                <a:lnTo>
                  <a:pt x="1215117" y="895203"/>
                </a:lnTo>
                <a:lnTo>
                  <a:pt x="1228048" y="939977"/>
                </a:lnTo>
                <a:lnTo>
                  <a:pt x="1239362" y="985410"/>
                </a:lnTo>
                <a:lnTo>
                  <a:pt x="1249025" y="1031472"/>
                </a:lnTo>
                <a:lnTo>
                  <a:pt x="1257006" y="1078127"/>
                </a:lnTo>
                <a:lnTo>
                  <a:pt x="1263270" y="1125344"/>
                </a:lnTo>
                <a:lnTo>
                  <a:pt x="1266824" y="1162923"/>
                </a:lnTo>
                <a:lnTo>
                  <a:pt x="1266824" y="1377156"/>
                </a:lnTo>
                <a:lnTo>
                  <a:pt x="1257006" y="1461963"/>
                </a:lnTo>
                <a:lnTo>
                  <a:pt x="1249025" y="1508628"/>
                </a:lnTo>
                <a:lnTo>
                  <a:pt x="1239362" y="1554700"/>
                </a:lnTo>
                <a:lnTo>
                  <a:pt x="1228048" y="1600147"/>
                </a:lnTo>
                <a:lnTo>
                  <a:pt x="1215117" y="1644935"/>
                </a:lnTo>
                <a:lnTo>
                  <a:pt x="1200602" y="1689031"/>
                </a:lnTo>
                <a:lnTo>
                  <a:pt x="1184536" y="1732402"/>
                </a:lnTo>
                <a:lnTo>
                  <a:pt x="1166951" y="1775015"/>
                </a:lnTo>
                <a:lnTo>
                  <a:pt x="1147882" y="1816837"/>
                </a:lnTo>
                <a:lnTo>
                  <a:pt x="1127360" y="1857836"/>
                </a:lnTo>
                <a:lnTo>
                  <a:pt x="1105419" y="1897977"/>
                </a:lnTo>
                <a:lnTo>
                  <a:pt x="1082092" y="1937228"/>
                </a:lnTo>
                <a:lnTo>
                  <a:pt x="1057411" y="1975556"/>
                </a:lnTo>
                <a:lnTo>
                  <a:pt x="1031410" y="2012929"/>
                </a:lnTo>
                <a:lnTo>
                  <a:pt x="1004122" y="2049312"/>
                </a:lnTo>
                <a:lnTo>
                  <a:pt x="975580" y="2084672"/>
                </a:lnTo>
                <a:lnTo>
                  <a:pt x="945816" y="2118978"/>
                </a:lnTo>
                <a:lnTo>
                  <a:pt x="914863" y="2152196"/>
                </a:lnTo>
                <a:lnTo>
                  <a:pt x="882756" y="2184292"/>
                </a:lnTo>
                <a:lnTo>
                  <a:pt x="849525" y="2215234"/>
                </a:lnTo>
                <a:lnTo>
                  <a:pt x="815206" y="2244988"/>
                </a:lnTo>
                <a:lnTo>
                  <a:pt x="779830" y="2273522"/>
                </a:lnTo>
                <a:lnTo>
                  <a:pt x="743430" y="2300803"/>
                </a:lnTo>
                <a:lnTo>
                  <a:pt x="706040" y="2326797"/>
                </a:lnTo>
                <a:lnTo>
                  <a:pt x="667692" y="2351472"/>
                </a:lnTo>
                <a:lnTo>
                  <a:pt x="628420" y="2374794"/>
                </a:lnTo>
                <a:lnTo>
                  <a:pt x="588256" y="2396731"/>
                </a:lnTo>
                <a:lnTo>
                  <a:pt x="547234" y="2417249"/>
                </a:lnTo>
                <a:lnTo>
                  <a:pt x="505386" y="2436316"/>
                </a:lnTo>
                <a:lnTo>
                  <a:pt x="462746" y="2453898"/>
                </a:lnTo>
                <a:lnTo>
                  <a:pt x="419345" y="2469962"/>
                </a:lnTo>
                <a:lnTo>
                  <a:pt x="375218" y="2484475"/>
                </a:lnTo>
                <a:lnTo>
                  <a:pt x="330398" y="2497405"/>
                </a:lnTo>
                <a:lnTo>
                  <a:pt x="284916" y="2508718"/>
                </a:lnTo>
                <a:lnTo>
                  <a:pt x="238807" y="2518381"/>
                </a:lnTo>
                <a:lnTo>
                  <a:pt x="192103" y="2526361"/>
                </a:lnTo>
                <a:lnTo>
                  <a:pt x="144837" y="2532626"/>
                </a:lnTo>
                <a:lnTo>
                  <a:pt x="97043" y="2537141"/>
                </a:lnTo>
                <a:lnTo>
                  <a:pt x="48753" y="2539875"/>
                </a:lnTo>
                <a:lnTo>
                  <a:pt x="0" y="2540793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E240261-80CE-61C5-1F0B-2BABF5F350D4}"/>
              </a:ext>
            </a:extLst>
          </p:cNvPr>
          <p:cNvSpPr/>
          <p:nvPr/>
        </p:nvSpPr>
        <p:spPr>
          <a:xfrm>
            <a:off x="1415519" y="2936881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95CFDA5-7776-4FC6-A19C-EE1BBFBFBDA2}"/>
              </a:ext>
            </a:extLst>
          </p:cNvPr>
          <p:cNvSpPr/>
          <p:nvPr/>
        </p:nvSpPr>
        <p:spPr>
          <a:xfrm>
            <a:off x="1415519" y="3434374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A9222C6-5519-0933-08ED-4F2DDBF952D1}"/>
              </a:ext>
            </a:extLst>
          </p:cNvPr>
          <p:cNvSpPr/>
          <p:nvPr/>
        </p:nvSpPr>
        <p:spPr>
          <a:xfrm>
            <a:off x="1415519" y="3931148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BED7299-04BC-DA0A-7021-CE26C1A8AF72}"/>
              </a:ext>
            </a:extLst>
          </p:cNvPr>
          <p:cNvSpPr/>
          <p:nvPr/>
        </p:nvSpPr>
        <p:spPr>
          <a:xfrm>
            <a:off x="1415519" y="442864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9638" y="276465"/>
                </a:moveTo>
                <a:lnTo>
                  <a:pt x="0" y="139672"/>
                </a:lnTo>
                <a:lnTo>
                  <a:pt x="136759" y="0"/>
                </a:lnTo>
                <a:lnTo>
                  <a:pt x="277117" y="136792"/>
                </a:lnTo>
                <a:lnTo>
                  <a:pt x="208738" y="206629"/>
                </a:lnTo>
                <a:lnTo>
                  <a:pt x="139638" y="276465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3804CCC-CF4E-2B3E-A688-8A533536C4CB}"/>
              </a:ext>
            </a:extLst>
          </p:cNvPr>
          <p:cNvSpPr/>
          <p:nvPr/>
        </p:nvSpPr>
        <p:spPr>
          <a:xfrm>
            <a:off x="13674952" y="622077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59" h="1282064">
                <a:moveTo>
                  <a:pt x="719" y="1280868"/>
                </a:moveTo>
                <a:lnTo>
                  <a:pt x="2159" y="0"/>
                </a:lnTo>
              </a:path>
              <a:path w="772159" h="1282064">
                <a:moveTo>
                  <a:pt x="0" y="646554"/>
                </a:moveTo>
                <a:lnTo>
                  <a:pt x="771714" y="1439"/>
                </a:lnTo>
              </a:path>
              <a:path w="772159" h="1282064">
                <a:moveTo>
                  <a:pt x="719" y="633594"/>
                </a:moveTo>
                <a:lnTo>
                  <a:pt x="770995" y="1281588"/>
                </a:lnTo>
              </a:path>
              <a:path w="772159" h="1282064">
                <a:moveTo>
                  <a:pt x="7918" y="637914"/>
                </a:moveTo>
                <a:lnTo>
                  <a:pt x="771714" y="636474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859056C-6AD0-BC80-29D7-07ED88BAFA25}"/>
              </a:ext>
            </a:extLst>
          </p:cNvPr>
          <p:cNvSpPr/>
          <p:nvPr/>
        </p:nvSpPr>
        <p:spPr>
          <a:xfrm>
            <a:off x="5426636" y="8777512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50" y="0"/>
                </a:moveTo>
                <a:lnTo>
                  <a:pt x="0" y="1439"/>
                </a:lnTo>
              </a:path>
              <a:path w="1282700" h="772159">
                <a:moveTo>
                  <a:pt x="645774" y="0"/>
                </a:moveTo>
                <a:lnTo>
                  <a:pt x="719" y="771714"/>
                </a:lnTo>
              </a:path>
              <a:path w="1282700" h="772159">
                <a:moveTo>
                  <a:pt x="634256" y="0"/>
                </a:moveTo>
                <a:lnTo>
                  <a:pt x="1282190" y="770275"/>
                </a:lnTo>
              </a:path>
              <a:path w="1282700" h="772159">
                <a:moveTo>
                  <a:pt x="638575" y="7918"/>
                </a:moveTo>
                <a:lnTo>
                  <a:pt x="637135" y="771714"/>
                </a:lnTo>
              </a:path>
            </a:pathLst>
          </a:custGeom>
          <a:ln w="76309">
            <a:solidFill>
              <a:srgbClr val="2E5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3FE1125C-4A51-189C-DA98-215341BF0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8" y="2379964"/>
            <a:ext cx="15555595" cy="2215991"/>
          </a:xfrm>
        </p:spPr>
        <p:txBody>
          <a:bodyPr anchor="ctr"/>
          <a:lstStyle/>
          <a:p>
            <a:r>
              <a:rPr lang="en-US" sz="10000" dirty="0"/>
              <a:t>         </a:t>
            </a:r>
            <a:r>
              <a:rPr lang="en-US" sz="1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You!</a:t>
            </a:r>
            <a:endParaRPr lang="en-IN" sz="10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F9D68861-C2DF-D392-300E-99988316182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515344" y="4906133"/>
            <a:ext cx="12810490" cy="1661993"/>
          </a:xfrm>
        </p:spPr>
        <p:txBody>
          <a:bodyPr/>
          <a:lstStyle/>
          <a:p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Follow me on: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158D29-5C2F-2431-0EA1-A6CC38A4B20F}"/>
              </a:ext>
            </a:extLst>
          </p:cNvPr>
          <p:cNvGrpSpPr/>
          <p:nvPr/>
        </p:nvGrpSpPr>
        <p:grpSpPr>
          <a:xfrm>
            <a:off x="5187950" y="6140450"/>
            <a:ext cx="6019800" cy="1371599"/>
            <a:chOff x="0" y="0"/>
            <a:chExt cx="2889046" cy="772246"/>
          </a:xfrm>
        </p:grpSpPr>
        <p:sp>
          <p:nvSpPr>
            <p:cNvPr id="20" name="Shape 179">
              <a:extLst>
                <a:ext uri="{FF2B5EF4-FFF2-40B4-BE49-F238E27FC236}">
                  <a16:creationId xmlns:a16="http://schemas.microsoft.com/office/drawing/2014/main" id="{809999EA-6114-8FEA-7853-0D686830E36E}"/>
                </a:ext>
              </a:extLst>
            </p:cNvPr>
            <p:cNvSpPr/>
            <p:nvPr/>
          </p:nvSpPr>
          <p:spPr>
            <a:xfrm>
              <a:off x="366458" y="135352"/>
              <a:ext cx="264944" cy="636894"/>
            </a:xfrm>
            <a:custGeom>
              <a:avLst/>
              <a:gdLst/>
              <a:ahLst/>
              <a:cxnLst/>
              <a:rect l="0" t="0" r="0" b="0"/>
              <a:pathLst>
                <a:path w="264944" h="636894">
                  <a:moveTo>
                    <a:pt x="201588" y="0"/>
                  </a:moveTo>
                  <a:cubicBezTo>
                    <a:pt x="222467" y="0"/>
                    <a:pt x="243346" y="2160"/>
                    <a:pt x="264944" y="7200"/>
                  </a:cubicBezTo>
                  <a:lnTo>
                    <a:pt x="257025" y="62636"/>
                  </a:lnTo>
                  <a:cubicBezTo>
                    <a:pt x="246945" y="60477"/>
                    <a:pt x="236146" y="59037"/>
                    <a:pt x="223907" y="59037"/>
                  </a:cubicBezTo>
                  <a:cubicBezTo>
                    <a:pt x="216707" y="59037"/>
                    <a:pt x="209508" y="59756"/>
                    <a:pt x="201588" y="60477"/>
                  </a:cubicBezTo>
                  <a:cubicBezTo>
                    <a:pt x="159831" y="67676"/>
                    <a:pt x="136072" y="93595"/>
                    <a:pt x="136072" y="131752"/>
                  </a:cubicBezTo>
                  <a:lnTo>
                    <a:pt x="136072" y="204468"/>
                  </a:lnTo>
                  <a:cubicBezTo>
                    <a:pt x="136072" y="216707"/>
                    <a:pt x="146151" y="227507"/>
                    <a:pt x="159111" y="227507"/>
                  </a:cubicBezTo>
                  <a:lnTo>
                    <a:pt x="243346" y="227507"/>
                  </a:lnTo>
                  <a:lnTo>
                    <a:pt x="231826" y="272864"/>
                  </a:lnTo>
                  <a:lnTo>
                    <a:pt x="159111" y="272864"/>
                  </a:lnTo>
                  <a:cubicBezTo>
                    <a:pt x="146151" y="272864"/>
                    <a:pt x="136072" y="282944"/>
                    <a:pt x="136072" y="295183"/>
                  </a:cubicBezTo>
                  <a:lnTo>
                    <a:pt x="136072" y="636894"/>
                  </a:lnTo>
                  <a:lnTo>
                    <a:pt x="67676" y="636894"/>
                  </a:lnTo>
                  <a:lnTo>
                    <a:pt x="67676" y="295183"/>
                  </a:lnTo>
                  <a:cubicBezTo>
                    <a:pt x="67676" y="282944"/>
                    <a:pt x="57596" y="272864"/>
                    <a:pt x="45357" y="272864"/>
                  </a:cubicBezTo>
                  <a:lnTo>
                    <a:pt x="0" y="272864"/>
                  </a:lnTo>
                  <a:lnTo>
                    <a:pt x="0" y="227507"/>
                  </a:lnTo>
                  <a:lnTo>
                    <a:pt x="45357" y="227507"/>
                  </a:lnTo>
                  <a:cubicBezTo>
                    <a:pt x="57596" y="227507"/>
                    <a:pt x="67676" y="216707"/>
                    <a:pt x="67676" y="204468"/>
                  </a:cubicBezTo>
                  <a:lnTo>
                    <a:pt x="67676" y="91435"/>
                  </a:lnTo>
                  <a:cubicBezTo>
                    <a:pt x="69116" y="35998"/>
                    <a:pt x="105114" y="10799"/>
                    <a:pt x="163430" y="2160"/>
                  </a:cubicBezTo>
                  <a:cubicBezTo>
                    <a:pt x="176390" y="720"/>
                    <a:pt x="188629" y="0"/>
                    <a:pt x="20158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C3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Shape 180">
              <a:extLst>
                <a:ext uri="{FF2B5EF4-FFF2-40B4-BE49-F238E27FC236}">
                  <a16:creationId xmlns:a16="http://schemas.microsoft.com/office/drawing/2014/main" id="{F413FBB2-63D1-0D2E-4C69-F4D48C31625C}"/>
                </a:ext>
              </a:extLst>
            </p:cNvPr>
            <p:cNvSpPr/>
            <p:nvPr/>
          </p:nvSpPr>
          <p:spPr>
            <a:xfrm>
              <a:off x="0" y="721"/>
              <a:ext cx="771525" cy="771525"/>
            </a:xfrm>
            <a:custGeom>
              <a:avLst/>
              <a:gdLst/>
              <a:ahLst/>
              <a:cxnLst/>
              <a:rect l="0" t="0" r="0" b="0"/>
              <a:pathLst>
                <a:path w="771525" h="771525">
                  <a:moveTo>
                    <a:pt x="113029" y="0"/>
                  </a:moveTo>
                  <a:lnTo>
                    <a:pt x="661645" y="0"/>
                  </a:lnTo>
                  <a:lnTo>
                    <a:pt x="705840" y="8853"/>
                  </a:lnTo>
                  <a:cubicBezTo>
                    <a:pt x="733040" y="20259"/>
                    <a:pt x="754887" y="41881"/>
                    <a:pt x="766428" y="68947"/>
                  </a:cubicBezTo>
                  <a:lnTo>
                    <a:pt x="771525" y="85237"/>
                  </a:lnTo>
                  <a:lnTo>
                    <a:pt x="771525" y="689486"/>
                  </a:lnTo>
                  <a:lnTo>
                    <a:pt x="766428" y="705839"/>
                  </a:lnTo>
                  <a:cubicBezTo>
                    <a:pt x="754887" y="733040"/>
                    <a:pt x="733040" y="754886"/>
                    <a:pt x="705840" y="766428"/>
                  </a:cubicBezTo>
                  <a:lnTo>
                    <a:pt x="689484" y="771525"/>
                  </a:lnTo>
                  <a:lnTo>
                    <a:pt x="547888" y="771525"/>
                  </a:lnTo>
                  <a:lnTo>
                    <a:pt x="547888" y="454293"/>
                  </a:lnTo>
                  <a:lnTo>
                    <a:pt x="616284" y="454293"/>
                  </a:lnTo>
                  <a:cubicBezTo>
                    <a:pt x="626363" y="454293"/>
                    <a:pt x="635722" y="447093"/>
                    <a:pt x="637882" y="437014"/>
                  </a:cubicBezTo>
                  <a:lnTo>
                    <a:pt x="660921" y="345579"/>
                  </a:lnTo>
                  <a:cubicBezTo>
                    <a:pt x="662361" y="339099"/>
                    <a:pt x="660921" y="331900"/>
                    <a:pt x="656601" y="326140"/>
                  </a:cubicBezTo>
                  <a:cubicBezTo>
                    <a:pt x="652281" y="321101"/>
                    <a:pt x="645802" y="317501"/>
                    <a:pt x="638602" y="317501"/>
                  </a:cubicBezTo>
                  <a:lnTo>
                    <a:pt x="547888" y="317501"/>
                  </a:lnTo>
                  <a:lnTo>
                    <a:pt x="547888" y="267824"/>
                  </a:lnTo>
                  <a:cubicBezTo>
                    <a:pt x="547888" y="257024"/>
                    <a:pt x="550047" y="245505"/>
                    <a:pt x="575966" y="241185"/>
                  </a:cubicBezTo>
                  <a:cubicBezTo>
                    <a:pt x="581006" y="240465"/>
                    <a:pt x="585325" y="240465"/>
                    <a:pt x="590365" y="240465"/>
                  </a:cubicBezTo>
                  <a:cubicBezTo>
                    <a:pt x="604764" y="240465"/>
                    <a:pt x="617723" y="243345"/>
                    <a:pt x="629963" y="246225"/>
                  </a:cubicBezTo>
                  <a:cubicBezTo>
                    <a:pt x="635002" y="247665"/>
                    <a:pt x="638602" y="249105"/>
                    <a:pt x="642922" y="249105"/>
                  </a:cubicBezTo>
                  <a:cubicBezTo>
                    <a:pt x="646522" y="249105"/>
                    <a:pt x="650842" y="247665"/>
                    <a:pt x="655161" y="244785"/>
                  </a:cubicBezTo>
                  <a:cubicBezTo>
                    <a:pt x="660201" y="241185"/>
                    <a:pt x="663801" y="235426"/>
                    <a:pt x="664521" y="229666"/>
                  </a:cubicBezTo>
                  <a:lnTo>
                    <a:pt x="679640" y="128872"/>
                  </a:lnTo>
                  <a:cubicBezTo>
                    <a:pt x="681080" y="118072"/>
                    <a:pt x="674600" y="107273"/>
                    <a:pt x="663081" y="104393"/>
                  </a:cubicBezTo>
                  <a:cubicBezTo>
                    <a:pt x="630683" y="95034"/>
                    <a:pt x="598285" y="89994"/>
                    <a:pt x="567326" y="89994"/>
                  </a:cubicBezTo>
                  <a:cubicBezTo>
                    <a:pt x="552207" y="89994"/>
                    <a:pt x="537808" y="91434"/>
                    <a:pt x="523409" y="93594"/>
                  </a:cubicBezTo>
                  <a:cubicBezTo>
                    <a:pt x="436294" y="105833"/>
                    <a:pt x="388777" y="150471"/>
                    <a:pt x="388777" y="236865"/>
                  </a:cubicBezTo>
                  <a:lnTo>
                    <a:pt x="388777" y="317501"/>
                  </a:lnTo>
                  <a:lnTo>
                    <a:pt x="343420" y="317501"/>
                  </a:lnTo>
                  <a:cubicBezTo>
                    <a:pt x="331180" y="317501"/>
                    <a:pt x="321101" y="327580"/>
                    <a:pt x="321101" y="340539"/>
                  </a:cubicBezTo>
                  <a:lnTo>
                    <a:pt x="321101" y="431254"/>
                  </a:lnTo>
                  <a:cubicBezTo>
                    <a:pt x="321101" y="443493"/>
                    <a:pt x="331180" y="454293"/>
                    <a:pt x="343420" y="454293"/>
                  </a:cubicBezTo>
                  <a:lnTo>
                    <a:pt x="388777" y="454293"/>
                  </a:lnTo>
                  <a:lnTo>
                    <a:pt x="388777" y="771525"/>
                  </a:lnTo>
                  <a:lnTo>
                    <a:pt x="85240" y="771525"/>
                  </a:lnTo>
                  <a:lnTo>
                    <a:pt x="68947" y="766428"/>
                  </a:lnTo>
                  <a:cubicBezTo>
                    <a:pt x="41881" y="754886"/>
                    <a:pt x="20260" y="733040"/>
                    <a:pt x="8853" y="705839"/>
                  </a:cubicBezTo>
                  <a:lnTo>
                    <a:pt x="0" y="661641"/>
                  </a:lnTo>
                  <a:lnTo>
                    <a:pt x="0" y="113032"/>
                  </a:lnTo>
                  <a:lnTo>
                    <a:pt x="8853" y="68947"/>
                  </a:lnTo>
                  <a:cubicBezTo>
                    <a:pt x="20260" y="41881"/>
                    <a:pt x="41881" y="20259"/>
                    <a:pt x="68947" y="8853"/>
                  </a:cubicBezTo>
                  <a:lnTo>
                    <a:pt x="11302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C3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Shape 181">
              <a:extLst>
                <a:ext uri="{FF2B5EF4-FFF2-40B4-BE49-F238E27FC236}">
                  <a16:creationId xmlns:a16="http://schemas.microsoft.com/office/drawing/2014/main" id="{B3A26FBA-CD6C-416C-5D95-B1F3BA73B9DC}"/>
                </a:ext>
              </a:extLst>
            </p:cNvPr>
            <p:cNvSpPr/>
            <p:nvPr/>
          </p:nvSpPr>
          <p:spPr>
            <a:xfrm>
              <a:off x="2278070" y="137512"/>
              <a:ext cx="44638" cy="45357"/>
            </a:xfrm>
            <a:custGeom>
              <a:avLst/>
              <a:gdLst/>
              <a:ahLst/>
              <a:cxnLst/>
              <a:rect l="0" t="0" r="0" b="0"/>
              <a:pathLst>
                <a:path w="44638" h="45357">
                  <a:moveTo>
                    <a:pt x="22319" y="0"/>
                  </a:moveTo>
                  <a:cubicBezTo>
                    <a:pt x="34558" y="0"/>
                    <a:pt x="44638" y="10080"/>
                    <a:pt x="44638" y="22319"/>
                  </a:cubicBezTo>
                  <a:cubicBezTo>
                    <a:pt x="44638" y="34558"/>
                    <a:pt x="34558" y="45357"/>
                    <a:pt x="22319" y="45357"/>
                  </a:cubicBezTo>
                  <a:cubicBezTo>
                    <a:pt x="10080" y="45357"/>
                    <a:pt x="0" y="34558"/>
                    <a:pt x="0" y="22319"/>
                  </a:cubicBezTo>
                  <a:cubicBezTo>
                    <a:pt x="0" y="10080"/>
                    <a:pt x="10080" y="0"/>
                    <a:pt x="2231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C3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Shape 182">
              <a:extLst>
                <a:ext uri="{FF2B5EF4-FFF2-40B4-BE49-F238E27FC236}">
                  <a16:creationId xmlns:a16="http://schemas.microsoft.com/office/drawing/2014/main" id="{977166DC-98DD-6A85-90D1-24E1DFE9C32B}"/>
                </a:ext>
              </a:extLst>
            </p:cNvPr>
            <p:cNvSpPr/>
            <p:nvPr/>
          </p:nvSpPr>
          <p:spPr>
            <a:xfrm>
              <a:off x="2117520" y="0"/>
              <a:ext cx="182869" cy="771525"/>
            </a:xfrm>
            <a:custGeom>
              <a:avLst/>
              <a:gdLst/>
              <a:ahLst/>
              <a:cxnLst/>
              <a:rect l="0" t="0" r="0" b="0"/>
              <a:pathLst>
                <a:path w="182869" h="771525">
                  <a:moveTo>
                    <a:pt x="114473" y="0"/>
                  </a:moveTo>
                  <a:lnTo>
                    <a:pt x="182869" y="0"/>
                  </a:lnTo>
                  <a:lnTo>
                    <a:pt x="182869" y="92154"/>
                  </a:lnTo>
                  <a:cubicBezTo>
                    <a:pt x="145431" y="92154"/>
                    <a:pt x="114473" y="122393"/>
                    <a:pt x="114473" y="159831"/>
                  </a:cubicBezTo>
                  <a:cubicBezTo>
                    <a:pt x="114473" y="197988"/>
                    <a:pt x="145431" y="228226"/>
                    <a:pt x="182869" y="228226"/>
                  </a:cubicBezTo>
                  <a:lnTo>
                    <a:pt x="182869" y="273584"/>
                  </a:lnTo>
                  <a:lnTo>
                    <a:pt x="137512" y="273584"/>
                  </a:lnTo>
                  <a:cubicBezTo>
                    <a:pt x="124552" y="273584"/>
                    <a:pt x="114473" y="283663"/>
                    <a:pt x="114473" y="296623"/>
                  </a:cubicBezTo>
                  <a:lnTo>
                    <a:pt x="114473" y="660201"/>
                  </a:lnTo>
                  <a:cubicBezTo>
                    <a:pt x="114473" y="672440"/>
                    <a:pt x="124552" y="682520"/>
                    <a:pt x="137512" y="682520"/>
                  </a:cubicBezTo>
                  <a:lnTo>
                    <a:pt x="182869" y="682520"/>
                  </a:lnTo>
                  <a:lnTo>
                    <a:pt x="182869" y="771525"/>
                  </a:lnTo>
                  <a:lnTo>
                    <a:pt x="86890" y="771525"/>
                  </a:lnTo>
                  <a:lnTo>
                    <a:pt x="70162" y="766204"/>
                  </a:lnTo>
                  <a:cubicBezTo>
                    <a:pt x="35992" y="751439"/>
                    <a:pt x="10048" y="720292"/>
                    <a:pt x="2349" y="683134"/>
                  </a:cubicBezTo>
                  <a:lnTo>
                    <a:pt x="0" y="660205"/>
                  </a:lnTo>
                  <a:lnTo>
                    <a:pt x="0" y="114469"/>
                  </a:lnTo>
                  <a:lnTo>
                    <a:pt x="2349" y="91571"/>
                  </a:lnTo>
                  <a:cubicBezTo>
                    <a:pt x="13127" y="39688"/>
                    <a:pt x="59666" y="0"/>
                    <a:pt x="11447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C3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Shape 183">
              <a:extLst>
                <a:ext uri="{FF2B5EF4-FFF2-40B4-BE49-F238E27FC236}">
                  <a16:creationId xmlns:a16="http://schemas.microsoft.com/office/drawing/2014/main" id="{8E834B44-CEF0-3267-6108-5B75F797B97A}"/>
                </a:ext>
              </a:extLst>
            </p:cNvPr>
            <p:cNvSpPr/>
            <p:nvPr/>
          </p:nvSpPr>
          <p:spPr>
            <a:xfrm>
              <a:off x="2300389" y="0"/>
              <a:ext cx="295542" cy="771525"/>
            </a:xfrm>
            <a:custGeom>
              <a:avLst/>
              <a:gdLst/>
              <a:ahLst/>
              <a:cxnLst/>
              <a:rect l="0" t="0" r="0" b="0"/>
              <a:pathLst>
                <a:path w="295542" h="771525">
                  <a:moveTo>
                    <a:pt x="0" y="0"/>
                  </a:moveTo>
                  <a:lnTo>
                    <a:pt x="295542" y="0"/>
                  </a:lnTo>
                  <a:lnTo>
                    <a:pt x="295542" y="277149"/>
                  </a:lnTo>
                  <a:lnTo>
                    <a:pt x="287533" y="278174"/>
                  </a:lnTo>
                  <a:cubicBezTo>
                    <a:pt x="274124" y="281684"/>
                    <a:pt x="261345" y="286903"/>
                    <a:pt x="249825" y="293743"/>
                  </a:cubicBezTo>
                  <a:cubicBezTo>
                    <a:pt x="248385" y="282223"/>
                    <a:pt x="239026" y="273584"/>
                    <a:pt x="227507" y="273584"/>
                  </a:cubicBezTo>
                  <a:lnTo>
                    <a:pt x="136072" y="273584"/>
                  </a:lnTo>
                  <a:cubicBezTo>
                    <a:pt x="123833" y="273584"/>
                    <a:pt x="113753" y="283663"/>
                    <a:pt x="113753" y="296623"/>
                  </a:cubicBezTo>
                  <a:lnTo>
                    <a:pt x="113753" y="660201"/>
                  </a:lnTo>
                  <a:cubicBezTo>
                    <a:pt x="113753" y="672440"/>
                    <a:pt x="123833" y="682520"/>
                    <a:pt x="136072" y="682520"/>
                  </a:cubicBezTo>
                  <a:lnTo>
                    <a:pt x="227507" y="682520"/>
                  </a:lnTo>
                  <a:cubicBezTo>
                    <a:pt x="239746" y="682520"/>
                    <a:pt x="249825" y="672440"/>
                    <a:pt x="249825" y="660201"/>
                  </a:cubicBezTo>
                  <a:lnTo>
                    <a:pt x="249825" y="455733"/>
                  </a:lnTo>
                  <a:cubicBezTo>
                    <a:pt x="249825" y="430535"/>
                    <a:pt x="269984" y="410376"/>
                    <a:pt x="295183" y="410376"/>
                  </a:cubicBezTo>
                  <a:lnTo>
                    <a:pt x="295542" y="410448"/>
                  </a:lnTo>
                  <a:lnTo>
                    <a:pt x="295542" y="771525"/>
                  </a:lnTo>
                  <a:lnTo>
                    <a:pt x="0" y="771525"/>
                  </a:lnTo>
                  <a:lnTo>
                    <a:pt x="0" y="682520"/>
                  </a:lnTo>
                  <a:lnTo>
                    <a:pt x="45357" y="682520"/>
                  </a:lnTo>
                  <a:cubicBezTo>
                    <a:pt x="58317" y="682520"/>
                    <a:pt x="68396" y="672440"/>
                    <a:pt x="68396" y="660201"/>
                  </a:cubicBezTo>
                  <a:lnTo>
                    <a:pt x="68396" y="296623"/>
                  </a:lnTo>
                  <a:cubicBezTo>
                    <a:pt x="68396" y="283663"/>
                    <a:pt x="58317" y="273584"/>
                    <a:pt x="45357" y="273584"/>
                  </a:cubicBezTo>
                  <a:lnTo>
                    <a:pt x="0" y="273584"/>
                  </a:lnTo>
                  <a:lnTo>
                    <a:pt x="0" y="228226"/>
                  </a:lnTo>
                  <a:cubicBezTo>
                    <a:pt x="37438" y="228226"/>
                    <a:pt x="68396" y="197988"/>
                    <a:pt x="68396" y="159831"/>
                  </a:cubicBezTo>
                  <a:cubicBezTo>
                    <a:pt x="68396" y="122393"/>
                    <a:pt x="37438" y="92154"/>
                    <a:pt x="0" y="92154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C3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Shape 184">
              <a:extLst>
                <a:ext uri="{FF2B5EF4-FFF2-40B4-BE49-F238E27FC236}">
                  <a16:creationId xmlns:a16="http://schemas.microsoft.com/office/drawing/2014/main" id="{F90DDAFF-DF99-7C62-60C8-69DDDF533CFB}"/>
                </a:ext>
              </a:extLst>
            </p:cNvPr>
            <p:cNvSpPr/>
            <p:nvPr/>
          </p:nvSpPr>
          <p:spPr>
            <a:xfrm>
              <a:off x="2595932" y="0"/>
              <a:ext cx="293114" cy="771525"/>
            </a:xfrm>
            <a:custGeom>
              <a:avLst/>
              <a:gdLst/>
              <a:ahLst/>
              <a:cxnLst/>
              <a:rect l="0" t="0" r="0" b="0"/>
              <a:pathLst>
                <a:path w="293114" h="771525">
                  <a:moveTo>
                    <a:pt x="0" y="0"/>
                  </a:moveTo>
                  <a:lnTo>
                    <a:pt x="181789" y="0"/>
                  </a:lnTo>
                  <a:cubicBezTo>
                    <a:pt x="228767" y="0"/>
                    <a:pt x="270074" y="29158"/>
                    <a:pt x="287792" y="70162"/>
                  </a:cubicBezTo>
                  <a:lnTo>
                    <a:pt x="293114" y="86892"/>
                  </a:lnTo>
                  <a:lnTo>
                    <a:pt x="293114" y="687832"/>
                  </a:lnTo>
                  <a:lnTo>
                    <a:pt x="287792" y="704625"/>
                  </a:lnTo>
                  <a:cubicBezTo>
                    <a:pt x="275980" y="732096"/>
                    <a:pt x="253684" y="754392"/>
                    <a:pt x="226213" y="766204"/>
                  </a:cubicBezTo>
                  <a:lnTo>
                    <a:pt x="209421" y="771525"/>
                  </a:lnTo>
                  <a:lnTo>
                    <a:pt x="0" y="771525"/>
                  </a:lnTo>
                  <a:lnTo>
                    <a:pt x="0" y="410448"/>
                  </a:lnTo>
                  <a:lnTo>
                    <a:pt x="17358" y="413919"/>
                  </a:lnTo>
                  <a:cubicBezTo>
                    <a:pt x="33658" y="420770"/>
                    <a:pt x="44998" y="436834"/>
                    <a:pt x="44998" y="455733"/>
                  </a:cubicBezTo>
                  <a:lnTo>
                    <a:pt x="44998" y="660201"/>
                  </a:lnTo>
                  <a:cubicBezTo>
                    <a:pt x="44998" y="672440"/>
                    <a:pt x="55077" y="682520"/>
                    <a:pt x="68036" y="682520"/>
                  </a:cubicBezTo>
                  <a:lnTo>
                    <a:pt x="158751" y="682520"/>
                  </a:lnTo>
                  <a:cubicBezTo>
                    <a:pt x="171710" y="682520"/>
                    <a:pt x="181789" y="672440"/>
                    <a:pt x="181789" y="660201"/>
                  </a:cubicBezTo>
                  <a:lnTo>
                    <a:pt x="181789" y="415415"/>
                  </a:lnTo>
                  <a:cubicBezTo>
                    <a:pt x="181789" y="347740"/>
                    <a:pt x="133552" y="287263"/>
                    <a:pt x="59397" y="275024"/>
                  </a:cubicBezTo>
                  <a:cubicBezTo>
                    <a:pt x="50757" y="273584"/>
                    <a:pt x="42118" y="272864"/>
                    <a:pt x="33478" y="272864"/>
                  </a:cubicBezTo>
                  <a:lnTo>
                    <a:pt x="0" y="277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C3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Shape 185">
              <a:extLst>
                <a:ext uri="{FF2B5EF4-FFF2-40B4-BE49-F238E27FC236}">
                  <a16:creationId xmlns:a16="http://schemas.microsoft.com/office/drawing/2014/main" id="{D850556F-CAE7-BF5E-21A1-33FC32161944}"/>
                </a:ext>
              </a:extLst>
            </p:cNvPr>
            <p:cNvSpPr/>
            <p:nvPr/>
          </p:nvSpPr>
          <p:spPr>
            <a:xfrm>
              <a:off x="2459500" y="318941"/>
              <a:ext cx="272144" cy="318221"/>
            </a:xfrm>
            <a:custGeom>
              <a:avLst/>
              <a:gdLst/>
              <a:ahLst/>
              <a:cxnLst/>
              <a:rect l="0" t="0" r="0" b="0"/>
              <a:pathLst>
                <a:path w="272144" h="318221">
                  <a:moveTo>
                    <a:pt x="0" y="0"/>
                  </a:moveTo>
                  <a:lnTo>
                    <a:pt x="45357" y="0"/>
                  </a:lnTo>
                  <a:lnTo>
                    <a:pt x="45357" y="23039"/>
                  </a:lnTo>
                  <a:cubicBezTo>
                    <a:pt x="45357" y="32398"/>
                    <a:pt x="50397" y="40318"/>
                    <a:pt x="59037" y="43917"/>
                  </a:cubicBezTo>
                  <a:cubicBezTo>
                    <a:pt x="62636" y="45357"/>
                    <a:pt x="65516" y="46077"/>
                    <a:pt x="68396" y="46077"/>
                  </a:cubicBezTo>
                  <a:cubicBezTo>
                    <a:pt x="78475" y="46077"/>
                    <a:pt x="85675" y="37438"/>
                    <a:pt x="94315" y="28799"/>
                  </a:cubicBezTo>
                  <a:cubicBezTo>
                    <a:pt x="113033" y="10080"/>
                    <a:pt x="141112" y="0"/>
                    <a:pt x="169910" y="0"/>
                  </a:cubicBezTo>
                  <a:cubicBezTo>
                    <a:pt x="176390" y="0"/>
                    <a:pt x="182869" y="0"/>
                    <a:pt x="188629" y="1440"/>
                  </a:cubicBezTo>
                  <a:cubicBezTo>
                    <a:pt x="241186" y="9360"/>
                    <a:pt x="272144" y="51117"/>
                    <a:pt x="272144" y="96474"/>
                  </a:cubicBezTo>
                  <a:lnTo>
                    <a:pt x="272144" y="318221"/>
                  </a:lnTo>
                  <a:lnTo>
                    <a:pt x="226787" y="318221"/>
                  </a:lnTo>
                  <a:lnTo>
                    <a:pt x="226787" y="136792"/>
                  </a:lnTo>
                  <a:cubicBezTo>
                    <a:pt x="226787" y="86395"/>
                    <a:pt x="186469" y="46077"/>
                    <a:pt x="136072" y="46077"/>
                  </a:cubicBezTo>
                  <a:cubicBezTo>
                    <a:pt x="85675" y="46077"/>
                    <a:pt x="45357" y="86395"/>
                    <a:pt x="45357" y="136792"/>
                  </a:cubicBezTo>
                  <a:lnTo>
                    <a:pt x="45357" y="318221"/>
                  </a:lnTo>
                  <a:lnTo>
                    <a:pt x="0" y="31822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C3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Shape 1091">
              <a:extLst>
                <a:ext uri="{FF2B5EF4-FFF2-40B4-BE49-F238E27FC236}">
                  <a16:creationId xmlns:a16="http://schemas.microsoft.com/office/drawing/2014/main" id="{8E5EB320-1AA7-C35F-A61C-5E68FF82FA6E}"/>
                </a:ext>
              </a:extLst>
            </p:cNvPr>
            <p:cNvSpPr/>
            <p:nvPr/>
          </p:nvSpPr>
          <p:spPr>
            <a:xfrm>
              <a:off x="2278070" y="318941"/>
              <a:ext cx="44638" cy="317502"/>
            </a:xfrm>
            <a:custGeom>
              <a:avLst/>
              <a:gdLst/>
              <a:ahLst/>
              <a:cxnLst/>
              <a:rect l="0" t="0" r="0" b="0"/>
              <a:pathLst>
                <a:path w="44638" h="317502">
                  <a:moveTo>
                    <a:pt x="0" y="0"/>
                  </a:moveTo>
                  <a:lnTo>
                    <a:pt x="44638" y="0"/>
                  </a:lnTo>
                  <a:lnTo>
                    <a:pt x="44638" y="317502"/>
                  </a:lnTo>
                  <a:lnTo>
                    <a:pt x="0" y="3175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C3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Shape 187">
              <a:extLst>
                <a:ext uri="{FF2B5EF4-FFF2-40B4-BE49-F238E27FC236}">
                  <a16:creationId xmlns:a16="http://schemas.microsoft.com/office/drawing/2014/main" id="{CA24529E-71D4-099C-5B7B-8C39567B0B7D}"/>
                </a:ext>
              </a:extLst>
            </p:cNvPr>
            <p:cNvSpPr/>
            <p:nvPr/>
          </p:nvSpPr>
          <p:spPr>
            <a:xfrm>
              <a:off x="1195907" y="136792"/>
              <a:ext cx="249457" cy="498930"/>
            </a:xfrm>
            <a:custGeom>
              <a:avLst/>
              <a:gdLst/>
              <a:ahLst/>
              <a:cxnLst/>
              <a:rect l="0" t="0" r="0" b="0"/>
              <a:pathLst>
                <a:path w="249457" h="498930">
                  <a:moveTo>
                    <a:pt x="67674" y="0"/>
                  </a:moveTo>
                  <a:lnTo>
                    <a:pt x="249457" y="0"/>
                  </a:lnTo>
                  <a:lnTo>
                    <a:pt x="249457" y="90751"/>
                  </a:lnTo>
                  <a:lnTo>
                    <a:pt x="217763" y="93949"/>
                  </a:lnTo>
                  <a:cubicBezTo>
                    <a:pt x="145281" y="108792"/>
                    <a:pt x="90712" y="172970"/>
                    <a:pt x="90712" y="249825"/>
                  </a:cubicBezTo>
                  <a:cubicBezTo>
                    <a:pt x="90712" y="326051"/>
                    <a:pt x="145281" y="390149"/>
                    <a:pt x="217763" y="404983"/>
                  </a:cubicBezTo>
                  <a:lnTo>
                    <a:pt x="249457" y="408179"/>
                  </a:lnTo>
                  <a:lnTo>
                    <a:pt x="249457" y="498930"/>
                  </a:lnTo>
                  <a:lnTo>
                    <a:pt x="67674" y="498930"/>
                  </a:lnTo>
                  <a:cubicBezTo>
                    <a:pt x="30237" y="498930"/>
                    <a:pt x="0" y="468692"/>
                    <a:pt x="0" y="431254"/>
                  </a:cubicBezTo>
                  <a:lnTo>
                    <a:pt x="0" y="67676"/>
                  </a:lnTo>
                  <a:cubicBezTo>
                    <a:pt x="0" y="30238"/>
                    <a:pt x="30237" y="0"/>
                    <a:pt x="6767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C3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Shape 188">
              <a:extLst>
                <a:ext uri="{FF2B5EF4-FFF2-40B4-BE49-F238E27FC236}">
                  <a16:creationId xmlns:a16="http://schemas.microsoft.com/office/drawing/2014/main" id="{AC779959-99C4-0636-E27B-01F05D57404C}"/>
                </a:ext>
              </a:extLst>
            </p:cNvPr>
            <p:cNvSpPr/>
            <p:nvPr/>
          </p:nvSpPr>
          <p:spPr>
            <a:xfrm>
              <a:off x="1445365" y="386617"/>
              <a:ext cx="158746" cy="249105"/>
            </a:xfrm>
            <a:custGeom>
              <a:avLst/>
              <a:gdLst/>
              <a:ahLst/>
              <a:cxnLst/>
              <a:rect l="0" t="0" r="0" b="0"/>
              <a:pathLst>
                <a:path w="158746" h="249105">
                  <a:moveTo>
                    <a:pt x="158746" y="0"/>
                  </a:moveTo>
                  <a:lnTo>
                    <a:pt x="158746" y="249105"/>
                  </a:lnTo>
                  <a:lnTo>
                    <a:pt x="0" y="249105"/>
                  </a:lnTo>
                  <a:lnTo>
                    <a:pt x="0" y="158354"/>
                  </a:lnTo>
                  <a:lnTo>
                    <a:pt x="360" y="158391"/>
                  </a:lnTo>
                  <a:cubicBezTo>
                    <a:pt x="87472" y="158391"/>
                    <a:pt x="158746" y="87115"/>
                    <a:pt x="15874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C3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Shape 189">
              <a:extLst>
                <a:ext uri="{FF2B5EF4-FFF2-40B4-BE49-F238E27FC236}">
                  <a16:creationId xmlns:a16="http://schemas.microsoft.com/office/drawing/2014/main" id="{054B27EA-289D-C710-CF00-B045A6C2C9E3}"/>
                </a:ext>
              </a:extLst>
            </p:cNvPr>
            <p:cNvSpPr/>
            <p:nvPr/>
          </p:nvSpPr>
          <p:spPr>
            <a:xfrm>
              <a:off x="1445365" y="136792"/>
              <a:ext cx="158746" cy="249825"/>
            </a:xfrm>
            <a:custGeom>
              <a:avLst/>
              <a:gdLst/>
              <a:ahLst/>
              <a:cxnLst/>
              <a:rect l="0" t="0" r="0" b="0"/>
              <a:pathLst>
                <a:path w="158746" h="249825">
                  <a:moveTo>
                    <a:pt x="0" y="0"/>
                  </a:moveTo>
                  <a:lnTo>
                    <a:pt x="158746" y="0"/>
                  </a:lnTo>
                  <a:lnTo>
                    <a:pt x="158746" y="45357"/>
                  </a:lnTo>
                  <a:cubicBezTo>
                    <a:pt x="134268" y="45357"/>
                    <a:pt x="113390" y="65516"/>
                    <a:pt x="113390" y="90715"/>
                  </a:cubicBezTo>
                  <a:cubicBezTo>
                    <a:pt x="113390" y="115193"/>
                    <a:pt x="134268" y="136072"/>
                    <a:pt x="158746" y="136072"/>
                  </a:cubicBezTo>
                  <a:lnTo>
                    <a:pt x="158746" y="249825"/>
                  </a:lnTo>
                  <a:cubicBezTo>
                    <a:pt x="158746" y="161990"/>
                    <a:pt x="87472" y="90715"/>
                    <a:pt x="360" y="90715"/>
                  </a:cubicBezTo>
                  <a:lnTo>
                    <a:pt x="0" y="9075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C3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Shape 190">
              <a:extLst>
                <a:ext uri="{FF2B5EF4-FFF2-40B4-BE49-F238E27FC236}">
                  <a16:creationId xmlns:a16="http://schemas.microsoft.com/office/drawing/2014/main" id="{3C752F01-48FA-834B-F0A0-6955D62C05CE}"/>
                </a:ext>
              </a:extLst>
            </p:cNvPr>
            <p:cNvSpPr/>
            <p:nvPr/>
          </p:nvSpPr>
          <p:spPr>
            <a:xfrm>
              <a:off x="1604111" y="136792"/>
              <a:ext cx="91432" cy="498930"/>
            </a:xfrm>
            <a:custGeom>
              <a:avLst/>
              <a:gdLst/>
              <a:ahLst/>
              <a:cxnLst/>
              <a:rect l="0" t="0" r="0" b="0"/>
              <a:pathLst>
                <a:path w="91432" h="498930">
                  <a:moveTo>
                    <a:pt x="0" y="0"/>
                  </a:moveTo>
                  <a:lnTo>
                    <a:pt x="23038" y="0"/>
                  </a:lnTo>
                  <a:cubicBezTo>
                    <a:pt x="60475" y="0"/>
                    <a:pt x="91432" y="30238"/>
                    <a:pt x="91432" y="67676"/>
                  </a:cubicBezTo>
                  <a:lnTo>
                    <a:pt x="91432" y="431254"/>
                  </a:lnTo>
                  <a:cubicBezTo>
                    <a:pt x="91432" y="468692"/>
                    <a:pt x="60475" y="498930"/>
                    <a:pt x="23038" y="498930"/>
                  </a:cubicBezTo>
                  <a:lnTo>
                    <a:pt x="0" y="498930"/>
                  </a:lnTo>
                  <a:lnTo>
                    <a:pt x="0" y="249825"/>
                  </a:lnTo>
                  <a:lnTo>
                    <a:pt x="0" y="136072"/>
                  </a:lnTo>
                  <a:cubicBezTo>
                    <a:pt x="25198" y="136072"/>
                    <a:pt x="45356" y="115193"/>
                    <a:pt x="45356" y="90715"/>
                  </a:cubicBezTo>
                  <a:cubicBezTo>
                    <a:pt x="45356" y="65516"/>
                    <a:pt x="25198" y="45357"/>
                    <a:pt x="0" y="45357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C3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Shape 191">
              <a:extLst>
                <a:ext uri="{FF2B5EF4-FFF2-40B4-BE49-F238E27FC236}">
                  <a16:creationId xmlns:a16="http://schemas.microsoft.com/office/drawing/2014/main" id="{DAEB3FA7-B29D-9342-3D44-547676451386}"/>
                </a:ext>
              </a:extLst>
            </p:cNvPr>
            <p:cNvSpPr/>
            <p:nvPr/>
          </p:nvSpPr>
          <p:spPr>
            <a:xfrm>
              <a:off x="1331975" y="274304"/>
              <a:ext cx="226780" cy="226787"/>
            </a:xfrm>
            <a:custGeom>
              <a:avLst/>
              <a:gdLst/>
              <a:ahLst/>
              <a:cxnLst/>
              <a:rect l="0" t="0" r="0" b="0"/>
              <a:pathLst>
                <a:path w="226780" h="226787">
                  <a:moveTo>
                    <a:pt x="113750" y="0"/>
                  </a:moveTo>
                  <a:cubicBezTo>
                    <a:pt x="176384" y="0"/>
                    <a:pt x="226780" y="50397"/>
                    <a:pt x="226780" y="113033"/>
                  </a:cubicBezTo>
                  <a:cubicBezTo>
                    <a:pt x="226780" y="175670"/>
                    <a:pt x="176384" y="226787"/>
                    <a:pt x="113750" y="226787"/>
                  </a:cubicBezTo>
                  <a:cubicBezTo>
                    <a:pt x="50396" y="226787"/>
                    <a:pt x="0" y="175670"/>
                    <a:pt x="0" y="113033"/>
                  </a:cubicBezTo>
                  <a:cubicBezTo>
                    <a:pt x="0" y="50397"/>
                    <a:pt x="50396" y="0"/>
                    <a:pt x="1137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C3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Shape 192">
              <a:extLst>
                <a:ext uri="{FF2B5EF4-FFF2-40B4-BE49-F238E27FC236}">
                  <a16:creationId xmlns:a16="http://schemas.microsoft.com/office/drawing/2014/main" id="{84D90713-A5F1-CC83-585C-B7FB11CAF783}"/>
                </a:ext>
              </a:extLst>
            </p:cNvPr>
            <p:cNvSpPr/>
            <p:nvPr/>
          </p:nvSpPr>
          <p:spPr>
            <a:xfrm>
              <a:off x="1058400" y="0"/>
              <a:ext cx="387325" cy="771525"/>
            </a:xfrm>
            <a:custGeom>
              <a:avLst/>
              <a:gdLst/>
              <a:ahLst/>
              <a:cxnLst/>
              <a:rect l="0" t="0" r="0" b="0"/>
              <a:pathLst>
                <a:path w="387325" h="771525">
                  <a:moveTo>
                    <a:pt x="114469" y="0"/>
                  </a:moveTo>
                  <a:lnTo>
                    <a:pt x="387325" y="0"/>
                  </a:lnTo>
                  <a:lnTo>
                    <a:pt x="387325" y="92154"/>
                  </a:lnTo>
                  <a:lnTo>
                    <a:pt x="205901" y="92154"/>
                  </a:lnTo>
                  <a:cubicBezTo>
                    <a:pt x="143267" y="92154"/>
                    <a:pt x="92151" y="143271"/>
                    <a:pt x="92151" y="205908"/>
                  </a:cubicBezTo>
                  <a:lnTo>
                    <a:pt x="92151" y="568766"/>
                  </a:lnTo>
                  <a:cubicBezTo>
                    <a:pt x="92151" y="631403"/>
                    <a:pt x="143267" y="682520"/>
                    <a:pt x="205901" y="682520"/>
                  </a:cubicBezTo>
                  <a:lnTo>
                    <a:pt x="387325" y="682520"/>
                  </a:lnTo>
                  <a:lnTo>
                    <a:pt x="387325" y="771525"/>
                  </a:lnTo>
                  <a:lnTo>
                    <a:pt x="86887" y="771525"/>
                  </a:lnTo>
                  <a:lnTo>
                    <a:pt x="70160" y="766204"/>
                  </a:lnTo>
                  <a:cubicBezTo>
                    <a:pt x="35991" y="751439"/>
                    <a:pt x="10048" y="720292"/>
                    <a:pt x="2349" y="683134"/>
                  </a:cubicBezTo>
                  <a:lnTo>
                    <a:pt x="0" y="660205"/>
                  </a:lnTo>
                  <a:lnTo>
                    <a:pt x="0" y="114469"/>
                  </a:lnTo>
                  <a:lnTo>
                    <a:pt x="2349" y="91571"/>
                  </a:lnTo>
                  <a:cubicBezTo>
                    <a:pt x="13127" y="39688"/>
                    <a:pt x="59664" y="0"/>
                    <a:pt x="1144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C3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Shape 193">
              <a:extLst>
                <a:ext uri="{FF2B5EF4-FFF2-40B4-BE49-F238E27FC236}">
                  <a16:creationId xmlns:a16="http://schemas.microsoft.com/office/drawing/2014/main" id="{6C89D495-B12B-DC68-FD15-E66C564C7654}"/>
                </a:ext>
              </a:extLst>
            </p:cNvPr>
            <p:cNvSpPr/>
            <p:nvPr/>
          </p:nvSpPr>
          <p:spPr>
            <a:xfrm>
              <a:off x="1445725" y="0"/>
              <a:ext cx="384200" cy="771525"/>
            </a:xfrm>
            <a:custGeom>
              <a:avLst/>
              <a:gdLst/>
              <a:ahLst/>
              <a:cxnLst/>
              <a:rect l="0" t="0" r="0" b="0"/>
              <a:pathLst>
                <a:path w="384200" h="771525">
                  <a:moveTo>
                    <a:pt x="0" y="0"/>
                  </a:moveTo>
                  <a:lnTo>
                    <a:pt x="272855" y="0"/>
                  </a:lnTo>
                  <a:cubicBezTo>
                    <a:pt x="319831" y="0"/>
                    <a:pt x="360733" y="29158"/>
                    <a:pt x="378247" y="70162"/>
                  </a:cubicBezTo>
                  <a:lnTo>
                    <a:pt x="384200" y="89103"/>
                  </a:lnTo>
                  <a:lnTo>
                    <a:pt x="384200" y="685612"/>
                  </a:lnTo>
                  <a:lnTo>
                    <a:pt x="378247" y="704625"/>
                  </a:lnTo>
                  <a:cubicBezTo>
                    <a:pt x="366571" y="732096"/>
                    <a:pt x="344500" y="754392"/>
                    <a:pt x="317165" y="766204"/>
                  </a:cubicBezTo>
                  <a:lnTo>
                    <a:pt x="300437" y="771525"/>
                  </a:lnTo>
                  <a:lnTo>
                    <a:pt x="0" y="771525"/>
                  </a:lnTo>
                  <a:lnTo>
                    <a:pt x="0" y="682520"/>
                  </a:lnTo>
                  <a:lnTo>
                    <a:pt x="181424" y="682520"/>
                  </a:lnTo>
                  <a:cubicBezTo>
                    <a:pt x="244058" y="682520"/>
                    <a:pt x="295173" y="631403"/>
                    <a:pt x="295173" y="568766"/>
                  </a:cubicBezTo>
                  <a:lnTo>
                    <a:pt x="295173" y="205908"/>
                  </a:lnTo>
                  <a:cubicBezTo>
                    <a:pt x="295173" y="143271"/>
                    <a:pt x="244058" y="92154"/>
                    <a:pt x="181424" y="92154"/>
                  </a:cubicBezTo>
                  <a:lnTo>
                    <a:pt x="0" y="9215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C3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69369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365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</Words>
  <Application>Microsoft Office PowerPoint</Application>
  <PresentationFormat>Custom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Algerian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AMITESH</dc:creator>
  <cp:lastModifiedBy>Amitesh kumar singh</cp:lastModifiedBy>
  <cp:revision>2</cp:revision>
  <dcterms:created xsi:type="dcterms:W3CDTF">2024-10-27T19:51:27Z</dcterms:created>
  <dcterms:modified xsi:type="dcterms:W3CDTF">2024-10-27T20:11:06Z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2024-10-27T00:00:00Z</vt:filetime>
  </property>
</Properties>
</file>