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3B7D5-7CE2-5DC7-9B9B-2A4DA71CA40B}" v="152" dt="2024-08-28T07:44:57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Improving Normalization with the James-Stein Estimator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/>
              <a:t>Seyedalireza Khoshsirat, Chandra Kambhamettu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Video/Image Modeling and Synthesis (VIMS) Lab, University of Delaware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WACV Conference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dirty="0"/>
              <a:t>Problem Statement:</a:t>
            </a:r>
            <a:br>
              <a:rPr lang="en-US" b="1" dirty="0"/>
            </a:br>
            <a:r>
              <a:rPr lang="en-US" dirty="0"/>
              <a:t>Challenges in normalization techniques in computer vision and machine learning models.</a:t>
            </a:r>
            <a:endParaRPr lang="en-US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b="1" dirty="0"/>
              <a:t>Objective:</a:t>
            </a:r>
            <a:br>
              <a:rPr b="1" dirty="0"/>
            </a:br>
            <a:r>
              <a:rPr dirty="0"/>
              <a:t>Improve normalization methods by leveraging the James-Stein Estimator.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97" y="548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97" y="1254124"/>
            <a:ext cx="7886700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dirty="0"/>
              <a:t>Normalization:</a:t>
            </a:r>
            <a:br>
              <a:rPr lang="en-US" b="1" dirty="0"/>
            </a:br>
            <a:r>
              <a:rPr lang="en-US" dirty="0"/>
              <a:t>Normalization is a process to adjust values measured on different scales to a notionally common scale. Increases training speed and stability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James-Stein Estimator:</a:t>
            </a:r>
            <a:br>
              <a:rPr lang="en-US" dirty="0"/>
            </a:br>
            <a:r>
              <a:rPr lang="en-US" dirty="0"/>
              <a:t>The James-Stein Estimator is a statistical method that improves estimation accuracy. Based on Stein's paradox that states that in higher dimensions (&gt;3), sample mean might not be the most </a:t>
            </a:r>
            <a:r>
              <a:rPr lang="en-US" dirty="0" err="1"/>
              <a:t>effacacious</a:t>
            </a:r>
            <a:r>
              <a:rPr lang="en-US" dirty="0"/>
              <a:t> estimator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C623-12E1-6263-D35E-C68A4899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Admissibility of JS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5398-F51B-2B8B-6FD5-6DF6914A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88018"/>
            <a:ext cx="7886700" cy="1325563"/>
          </a:xfrm>
        </p:spPr>
        <p:txBody>
          <a:bodyPr>
            <a:normAutofit/>
          </a:bodyPr>
          <a:lstStyle/>
          <a:p>
            <a:r>
              <a:t>Methodology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57" y="1116176"/>
            <a:ext cx="6794375" cy="40022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3000"/>
          </a:p>
          <a:p>
            <a:pPr>
              <a:lnSpc>
                <a:spcPct val="90000"/>
              </a:lnSpc>
            </a:pPr>
            <a:r>
              <a:rPr lang="en-US" sz="3000" b="1" dirty="0"/>
              <a:t>Proposed Approach:</a:t>
            </a:r>
            <a:br>
              <a:rPr lang="en-US" sz="3000" dirty="0"/>
            </a:br>
            <a:r>
              <a:rPr lang="en-US" sz="3000" dirty="0"/>
              <a:t>The authors propose to use the James-Stein Estimator to enhance normalization techniques.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b="1" dirty="0"/>
              <a:t>Key Techniques:</a:t>
            </a:r>
            <a:br>
              <a:rPr lang="en-US" sz="3000" dirty="0"/>
            </a:br>
            <a:r>
              <a:rPr lang="en-US" sz="3000" dirty="0"/>
              <a:t>The method involves using advanced statistical estimation to improve model performance.</a:t>
            </a:r>
            <a:endParaRPr lang="en-US" sz="3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Datasets:</a:t>
            </a:r>
            <a:br/>
            <a:r>
              <a:t>The experiments were conducted on various standard computer vision datasets.</a:t>
            </a:r>
          </a:p>
          <a:p>
            <a:br/>
            <a:r>
              <a:t>Comparison:</a:t>
            </a:r>
            <a:br/>
            <a:r>
              <a:t>The proposed method was compared with other existing normalization techniques.</a:t>
            </a:r>
          </a:p>
          <a:p>
            <a:br/>
            <a:r>
              <a:t>Results:</a:t>
            </a:r>
            <a:br/>
            <a:r>
              <a:t>The James-Stein-based normalization showed improved performance in key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Analysis:</a:t>
            </a:r>
            <a:br/>
            <a:r>
              <a:t>The results indicate that the proposed method has a significant impact on normalization quality.</a:t>
            </a:r>
          </a:p>
          <a:p>
            <a:br/>
            <a:r>
              <a:t>Strengths:</a:t>
            </a:r>
            <a:br/>
            <a:r>
              <a:t>The method provides a statistically sound approach to normalization.</a:t>
            </a:r>
          </a:p>
          <a:p>
            <a:br/>
            <a:r>
              <a:t>Limitations:</a:t>
            </a:r>
            <a:br/>
            <a:r>
              <a:t>Some limitations exist, such as the dependency on specific data characteristics.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Summary:</a:t>
            </a:r>
            <a:br/>
            <a:r>
              <a:t>The paper presents a novel approach to improving normalization using the James-Stein Estimator.</a:t>
            </a:r>
          </a:p>
          <a:p>
            <a:br/>
            <a:r>
              <a:t>Future Work:</a:t>
            </a:r>
            <a:br/>
            <a:r>
              <a:t>Potential future research could explore the application of this method to other domains.</a:t>
            </a:r>
          </a:p>
          <a:p>
            <a:br/>
            <a:r>
              <a:t>Impact:</a:t>
            </a:r>
            <a:br/>
            <a:r>
              <a:t>The work has the potential to influence how normalization is handled in machine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Seyedalireza Khoshsirat, Chandra Kambhamettu, 'Improving Normalization with the James-Stein Estimator', WACV Conference.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Improving Normalization with the James-Stein Estimator</vt:lpstr>
      <vt:lpstr>Introduction</vt:lpstr>
      <vt:lpstr>Background</vt:lpstr>
      <vt:lpstr>Admissibility of JS Estimator</vt:lpstr>
      <vt:lpstr>Methodology</vt:lpstr>
      <vt:lpstr>Experiments and Results</vt:lpstr>
      <vt:lpstr>Discussion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Normalization with the James-Stein Estimator</dc:title>
  <dc:subject/>
  <dc:creator/>
  <cp:keywords/>
  <dc:description>generated using python-pptx</dc:description>
  <cp:lastModifiedBy>Steve Canny</cp:lastModifiedBy>
  <cp:revision>51</cp:revision>
  <dcterms:created xsi:type="dcterms:W3CDTF">2013-01-27T09:14:16Z</dcterms:created>
  <dcterms:modified xsi:type="dcterms:W3CDTF">2024-08-28T09:37:29Z</dcterms:modified>
  <cp:category/>
</cp:coreProperties>
</file>