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Improving Normalization with the James-Stein Estimator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Seyedalireza Khoshsirat, Chandra Kambhamettu</a:t>
            </a:r>
          </a:p>
          <a:p>
            <a:r>
              <a:t>Video/Image Modeling and Synthesis (VIMS) Lab, University of Delaware</a:t>
            </a:r>
          </a:p>
          <a:p>
            <a:r>
              <a:t>WACV Conference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Problem Statement:</a:t>
            </a:r>
            <a:br/>
            <a:r>
              <a:t>Challenges in normalization techniques in computer vision and machine learning models.</a:t>
            </a:r>
          </a:p>
          <a:p>
            <a:br/>
            <a:r>
              <a:t>Objective:</a:t>
            </a:r>
            <a:br/>
            <a:r>
              <a:t>Improve normalization methods by leveraging the James-Stein Estimator.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Normalization:</a:t>
            </a:r>
            <a:br/>
            <a:r>
              <a:t>Normalization is a process to adjust values measured on different scales to a notionally common scale.</a:t>
            </a:r>
          </a:p>
          <a:p>
            <a:br/>
            <a:r>
              <a:t>James-Stein Estimator:</a:t>
            </a:r>
            <a:br/>
            <a:r>
              <a:t>The James-Stein Estimator is a statistical method that improves estimation accuracy under certain conditions.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Proposed Approach:</a:t>
            </a:r>
            <a:br/>
            <a:r>
              <a:t>The authors propose to use the James-Stein Estimator to enhance normalization techniques.</a:t>
            </a:r>
          </a:p>
          <a:p>
            <a:br/>
            <a:r>
              <a:t>Key Techniques:</a:t>
            </a:r>
            <a:br/>
            <a:r>
              <a:t>The method involves using advanced statistical estimation to improve model performance.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Experiments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Datasets:</a:t>
            </a:r>
            <a:br/>
            <a:r>
              <a:t>The experiments were conducted on various standard computer vision datasets.</a:t>
            </a:r>
          </a:p>
          <a:p>
            <a:br/>
            <a:r>
              <a:t>Comparison:</a:t>
            </a:r>
            <a:br/>
            <a:r>
              <a:t>The proposed method was compared with other existing normalization techniques.</a:t>
            </a:r>
          </a:p>
          <a:p>
            <a:br/>
            <a:r>
              <a:t>Results:</a:t>
            </a:r>
            <a:br/>
            <a:r>
              <a:t>The James-Stein-based normalization showed improved performance in key metrics.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Analysis:</a:t>
            </a:r>
            <a:br/>
            <a:r>
              <a:t>The results indicate that the proposed method has a significant impact on normalization quality.</a:t>
            </a:r>
          </a:p>
          <a:p>
            <a:br/>
            <a:r>
              <a:t>Strengths:</a:t>
            </a:r>
            <a:br/>
            <a:r>
              <a:t>The method provides a statistically sound approach to normalization.</a:t>
            </a:r>
          </a:p>
          <a:p>
            <a:br/>
            <a:r>
              <a:t>Limitations:</a:t>
            </a:r>
            <a:br/>
            <a:r>
              <a:t>Some limitations exist, such as the dependency on specific data characteristics.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Summary:</a:t>
            </a:r>
            <a:br/>
            <a:r>
              <a:t>The paper presents a novel approach to improving normalization using the James-Stein Estimator.</a:t>
            </a:r>
          </a:p>
          <a:p>
            <a:br/>
            <a:r>
              <a:t>Future Work:</a:t>
            </a:r>
            <a:br/>
            <a:r>
              <a:t>Potential future research could explore the application of this method to other domains.</a:t>
            </a:r>
          </a:p>
          <a:p>
            <a:br/>
            <a:r>
              <a:t>Impact:</a:t>
            </a:r>
            <a:br/>
            <a:r>
              <a:t>The work has the potential to influence how normalization is handled in machine learning.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Seyedalireza Khoshsirat, Chandra Kambhamettu, 'Improving Normalization with the James-Stein Estimator', WACV Conference.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