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719931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547"/>
  </p:normalViewPr>
  <p:slideViewPr>
    <p:cSldViewPr snapToGrid="0">
      <p:cViewPr>
        <p:scale>
          <a:sx n="170" d="100"/>
          <a:sy n="170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31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901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0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633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16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06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9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5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7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08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91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C7C3-F39F-3F47-86BE-177CA756587D}" type="datetimeFigureOut">
              <a:rPr lang="en-IL" smtClean="0"/>
              <a:t>29/03/2024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C557-C1E3-A644-AC76-157B7CA89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230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4A14F-DED9-8487-C1FF-4F98203A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0"/>
            <a:ext cx="7199313" cy="49527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03DC54-D5B5-2A46-E775-48E5AE72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95" y="5142865"/>
            <a:ext cx="7214303" cy="4952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875549-6AD6-DC62-38A4-3859EA503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0749"/>
            <a:ext cx="7199313" cy="10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Keren Gruteke</dc:creator>
  <cp:lastModifiedBy>Keren Gruteke</cp:lastModifiedBy>
  <cp:revision>2</cp:revision>
  <dcterms:created xsi:type="dcterms:W3CDTF">2024-03-29T13:30:00Z</dcterms:created>
  <dcterms:modified xsi:type="dcterms:W3CDTF">2024-03-31T19:24:09Z</dcterms:modified>
</cp:coreProperties>
</file>