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2F5"/>
          </a:solidFill>
        </a:fill>
      </a:tcStyle>
    </a:wholeTbl>
    <a:band2H>
      <a:tcTxStyle b="def" i="def"/>
      <a:tcStyle>
        <a:tcBdr/>
        <a:fill>
          <a:solidFill>
            <a:srgbClr val="E7F1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DF0"/>
          </a:solidFill>
        </a:fill>
      </a:tcStyle>
    </a:wholeTbl>
    <a:band2H>
      <a:tcTxStyle b="def" i="def"/>
      <a:tcStyle>
        <a:tcBdr/>
        <a:fill>
          <a:solidFill>
            <a:srgbClr val="E7F6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0DF"/>
          </a:solidFill>
        </a:fill>
      </a:tcStyle>
    </a:wholeTbl>
    <a:band2H>
      <a:tcTxStyle b="def" i="def"/>
      <a:tcStyle>
        <a:tcBdr/>
        <a:fill>
          <a:solidFill>
            <a:srgbClr val="EAF0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4;p18"/>
          <p:cNvSpPr/>
          <p:nvPr/>
        </p:nvSpPr>
        <p:spPr>
          <a:xfrm>
            <a:off x="446532" y="3085763"/>
            <a:ext cx="11298936" cy="3338151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Libre Franklin"/>
                <a:ea typeface="Libre Franklin"/>
                <a:cs typeface="Libre Franklin"/>
                <a:sym typeface="Libre Franklin"/>
              </a:defRPr>
            </a:pP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581190" y="1020431"/>
            <a:ext cx="10993551" cy="1475013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581193" y="2495443"/>
            <a:ext cx="10993549" cy="590324"/>
          </a:xfrm>
          <a:prstGeom prst="rect">
            <a:avLst/>
          </a:prstGeom>
        </p:spPr>
        <p:txBody>
          <a:bodyPr anchor="t"/>
          <a:lstStyle>
            <a:lvl1pPr marL="228600" indent="0"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1pPr>
            <a:lvl2pPr marL="228600" indent="457200"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2pPr>
            <a:lvl3pPr marL="228600" indent="914400"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3pPr>
            <a:lvl4pPr marL="228600" indent="1371600"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4pPr>
            <a:lvl5pPr marL="228600" indent="1828800">
              <a:buClrTx/>
              <a:buSzTx/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11379573" y="6490926"/>
            <a:ext cx="231237" cy="231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6;p17"/>
          <p:cNvSpPr/>
          <p:nvPr/>
        </p:nvSpPr>
        <p:spPr>
          <a:xfrm>
            <a:off x="446533" y="457200"/>
            <a:ext cx="3703323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Libre Franklin"/>
                <a:ea typeface="Libre Franklin"/>
                <a:cs typeface="Libre Franklin"/>
                <a:sym typeface="Libre Franklin"/>
              </a:defRPr>
            </a:pPr>
          </a:p>
        </p:txBody>
      </p:sp>
      <p:sp>
        <p:nvSpPr>
          <p:cNvPr id="35" name="Google Shape;7;p17"/>
          <p:cNvSpPr/>
          <p:nvPr/>
        </p:nvSpPr>
        <p:spPr>
          <a:xfrm>
            <a:off x="8042147" y="453641"/>
            <a:ext cx="3703321" cy="98556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Libre Franklin"/>
                <a:ea typeface="Libre Franklin"/>
                <a:cs typeface="Libre Franklin"/>
                <a:sym typeface="Libre Franklin"/>
              </a:defRPr>
            </a:pPr>
          </a:p>
        </p:txBody>
      </p:sp>
      <p:sp>
        <p:nvSpPr>
          <p:cNvPr id="36" name="Google Shape;8;p17"/>
          <p:cNvSpPr/>
          <p:nvPr/>
        </p:nvSpPr>
        <p:spPr>
          <a:xfrm>
            <a:off x="4241829" y="457198"/>
            <a:ext cx="3703321" cy="9144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Libre Franklin"/>
                <a:ea typeface="Libre Franklin"/>
                <a:cs typeface="Libre Franklin"/>
                <a:sym typeface="Libre Franklin"/>
              </a:defRPr>
            </a:pPr>
          </a:p>
        </p:txBody>
      </p:sp>
      <p:pic>
        <p:nvPicPr>
          <p:cNvPr id="37" name="Google Shape;9;p17" descr="Google Shape;9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1" y="6437910"/>
            <a:ext cx="1125807" cy="365128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Title Text"/>
          <p:cNvSpPr txBox="1"/>
          <p:nvPr>
            <p:ph type="title"/>
          </p:nvPr>
        </p:nvSpPr>
        <p:spPr>
          <a:xfrm>
            <a:off x="575894" y="729657"/>
            <a:ext cx="11029616" cy="59224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xfrm>
            <a:off x="11379573" y="6490926"/>
            <a:ext cx="231237" cy="231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26;p21"/>
          <p:cNvSpPr/>
          <p:nvPr/>
        </p:nvSpPr>
        <p:spPr>
          <a:xfrm>
            <a:off x="446533" y="457200"/>
            <a:ext cx="3703323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Libre Franklin"/>
                <a:ea typeface="Libre Franklin"/>
                <a:cs typeface="Libre Franklin"/>
                <a:sym typeface="Libre Franklin"/>
              </a:defRPr>
            </a:pPr>
          </a:p>
        </p:txBody>
      </p:sp>
      <p:sp>
        <p:nvSpPr>
          <p:cNvPr id="47" name="Google Shape;27;p21"/>
          <p:cNvSpPr/>
          <p:nvPr/>
        </p:nvSpPr>
        <p:spPr>
          <a:xfrm>
            <a:off x="8042147" y="453641"/>
            <a:ext cx="3703321" cy="98556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Libre Franklin"/>
                <a:ea typeface="Libre Franklin"/>
                <a:cs typeface="Libre Franklin"/>
                <a:sym typeface="Libre Franklin"/>
              </a:defRPr>
            </a:pPr>
          </a:p>
        </p:txBody>
      </p:sp>
      <p:sp>
        <p:nvSpPr>
          <p:cNvPr id="48" name="Google Shape;28;p21"/>
          <p:cNvSpPr/>
          <p:nvPr/>
        </p:nvSpPr>
        <p:spPr>
          <a:xfrm>
            <a:off x="4241829" y="457200"/>
            <a:ext cx="3703321" cy="91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Libre Franklin"/>
                <a:ea typeface="Libre Franklin"/>
                <a:cs typeface="Libre Franklin"/>
                <a:sym typeface="Libre Franklin"/>
              </a:defRPr>
            </a:pPr>
          </a:p>
        </p:txBody>
      </p:sp>
      <p:pic>
        <p:nvPicPr>
          <p:cNvPr id="49" name="Google Shape;29;p21" descr="Google Shape;29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1" y="6437910"/>
            <a:ext cx="1125807" cy="365128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Google Shape;30;p21"/>
          <p:cNvSpPr/>
          <p:nvPr/>
        </p:nvSpPr>
        <p:spPr>
          <a:xfrm>
            <a:off x="447815" y="5141974"/>
            <a:ext cx="11290863" cy="1258829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Libre Franklin"/>
                <a:ea typeface="Libre Franklin"/>
                <a:cs typeface="Libre Franklin"/>
                <a:sym typeface="Libre Franklin"/>
              </a:defRPr>
            </a:pPr>
          </a:p>
        </p:txBody>
      </p:sp>
      <p:sp>
        <p:nvSpPr>
          <p:cNvPr id="51" name="Title Text"/>
          <p:cNvSpPr txBox="1"/>
          <p:nvPr>
            <p:ph type="title"/>
          </p:nvPr>
        </p:nvSpPr>
        <p:spPr>
          <a:xfrm>
            <a:off x="581193" y="2393950"/>
            <a:ext cx="11029616" cy="214746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581190" y="4541415"/>
            <a:ext cx="11029618" cy="600558"/>
          </a:xfrm>
          <a:prstGeom prst="rect">
            <a:avLst/>
          </a:prstGeom>
        </p:spPr>
        <p:txBody>
          <a:bodyPr anchor="t"/>
          <a:lstStyle>
            <a:lvl1pPr marL="228600" indent="0">
              <a:buClrTx/>
              <a:buSzTx/>
              <a:buFontTx/>
              <a:buNone/>
              <a:defRPr sz="1800">
                <a:solidFill>
                  <a:schemeClr val="accent1"/>
                </a:solidFill>
              </a:defRPr>
            </a:lvl1pPr>
            <a:lvl2pPr marL="228600" indent="457200">
              <a:buClrTx/>
              <a:buSzTx/>
              <a:buFontTx/>
              <a:buNone/>
              <a:defRPr sz="1800">
                <a:solidFill>
                  <a:schemeClr val="accent1"/>
                </a:solidFill>
              </a:defRPr>
            </a:lvl2pPr>
            <a:lvl3pPr marL="228600" indent="914400">
              <a:buClrTx/>
              <a:buSzTx/>
              <a:buFontTx/>
              <a:buNone/>
              <a:defRPr sz="1800">
                <a:solidFill>
                  <a:schemeClr val="accent1"/>
                </a:solidFill>
              </a:defRPr>
            </a:lvl3pPr>
            <a:lvl4pPr marL="228600" indent="1371600">
              <a:buClrTx/>
              <a:buSzTx/>
              <a:buFontTx/>
              <a:buNone/>
              <a:defRPr sz="1800">
                <a:solidFill>
                  <a:schemeClr val="accent1"/>
                </a:solidFill>
              </a:defRPr>
            </a:lvl4pPr>
            <a:lvl5pPr marL="228600" indent="1828800">
              <a:buClrTx/>
              <a:buSzTx/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1379573" y="6490926"/>
            <a:ext cx="231237" cy="231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35;p22"/>
          <p:cNvSpPr/>
          <p:nvPr/>
        </p:nvSpPr>
        <p:spPr>
          <a:xfrm>
            <a:off x="446533" y="457200"/>
            <a:ext cx="3703323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Libre Franklin"/>
                <a:ea typeface="Libre Franklin"/>
                <a:cs typeface="Libre Franklin"/>
                <a:sym typeface="Libre Franklin"/>
              </a:defRPr>
            </a:pPr>
          </a:p>
        </p:txBody>
      </p:sp>
      <p:sp>
        <p:nvSpPr>
          <p:cNvPr id="61" name="Google Shape;36;p22"/>
          <p:cNvSpPr/>
          <p:nvPr/>
        </p:nvSpPr>
        <p:spPr>
          <a:xfrm>
            <a:off x="8042147" y="453641"/>
            <a:ext cx="3703321" cy="98556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Libre Franklin"/>
                <a:ea typeface="Libre Franklin"/>
                <a:cs typeface="Libre Franklin"/>
                <a:sym typeface="Libre Franklin"/>
              </a:defRPr>
            </a:pPr>
          </a:p>
        </p:txBody>
      </p:sp>
      <p:sp>
        <p:nvSpPr>
          <p:cNvPr id="62" name="Google Shape;37;p22"/>
          <p:cNvSpPr/>
          <p:nvPr/>
        </p:nvSpPr>
        <p:spPr>
          <a:xfrm>
            <a:off x="4241829" y="457200"/>
            <a:ext cx="3703321" cy="91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Libre Franklin"/>
                <a:ea typeface="Libre Franklin"/>
                <a:cs typeface="Libre Franklin"/>
                <a:sym typeface="Libre Franklin"/>
              </a:defRPr>
            </a:pPr>
          </a:p>
        </p:txBody>
      </p:sp>
      <p:pic>
        <p:nvPicPr>
          <p:cNvPr id="63" name="Google Shape;38;p22" descr="Google Shape;38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1" y="6437910"/>
            <a:ext cx="1125807" cy="365128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Title Text"/>
          <p:cNvSpPr txBox="1"/>
          <p:nvPr>
            <p:ph type="title"/>
          </p:nvPr>
        </p:nvSpPr>
        <p:spPr>
          <a:xfrm>
            <a:off x="581193" y="729657"/>
            <a:ext cx="11029616" cy="4928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sz="half" idx="1"/>
          </p:nvPr>
        </p:nvSpPr>
        <p:spPr>
          <a:xfrm>
            <a:off x="581193" y="1391479"/>
            <a:ext cx="5194769" cy="446957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xfrm>
            <a:off x="11379573" y="6490926"/>
            <a:ext cx="231237" cy="231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xfrm>
            <a:off x="581193" y="729657"/>
            <a:ext cx="11029616" cy="98833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581190" y="2250891"/>
            <a:ext cx="5194771" cy="557786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2000"/>
            </a:lvl1pPr>
            <a:lvl2pPr marL="228600" indent="457200">
              <a:buClrTx/>
              <a:buSzTx/>
              <a:buFontTx/>
              <a:buNone/>
              <a:defRPr sz="2000"/>
            </a:lvl2pPr>
            <a:lvl3pPr marL="228600" indent="914400">
              <a:buClrTx/>
              <a:buSzTx/>
              <a:buFontTx/>
              <a:buNone/>
              <a:defRPr sz="2000"/>
            </a:lvl3pPr>
            <a:lvl4pPr marL="228600" indent="1371600">
              <a:buClrTx/>
              <a:buSzTx/>
              <a:buFontTx/>
              <a:buNone/>
              <a:defRPr sz="2000"/>
            </a:lvl4pPr>
            <a:lvl5pPr marL="228600" indent="1828800">
              <a:buClrTx/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49;p23"/>
          <p:cNvSpPr txBox="1"/>
          <p:nvPr>
            <p:ph type="body" sz="quarter" idx="21"/>
          </p:nvPr>
        </p:nvSpPr>
        <p:spPr>
          <a:xfrm>
            <a:off x="6416037" y="2250892"/>
            <a:ext cx="5194773" cy="55337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11379573" y="6490926"/>
            <a:ext cx="231237" cy="231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52;p24"/>
          <p:cNvSpPr/>
          <p:nvPr/>
        </p:nvSpPr>
        <p:spPr>
          <a:xfrm>
            <a:off x="446533" y="457200"/>
            <a:ext cx="3703323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Libre Franklin"/>
                <a:ea typeface="Libre Franklin"/>
                <a:cs typeface="Libre Franklin"/>
                <a:sym typeface="Libre Franklin"/>
              </a:defRPr>
            </a:pPr>
          </a:p>
        </p:txBody>
      </p:sp>
      <p:sp>
        <p:nvSpPr>
          <p:cNvPr id="84" name="Google Shape;53;p24"/>
          <p:cNvSpPr/>
          <p:nvPr/>
        </p:nvSpPr>
        <p:spPr>
          <a:xfrm>
            <a:off x="8042147" y="453641"/>
            <a:ext cx="3703321" cy="98556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Libre Franklin"/>
                <a:ea typeface="Libre Franklin"/>
                <a:cs typeface="Libre Franklin"/>
                <a:sym typeface="Libre Franklin"/>
              </a:defRPr>
            </a:pPr>
          </a:p>
        </p:txBody>
      </p:sp>
      <p:sp>
        <p:nvSpPr>
          <p:cNvPr id="85" name="Google Shape;54;p24"/>
          <p:cNvSpPr/>
          <p:nvPr/>
        </p:nvSpPr>
        <p:spPr>
          <a:xfrm>
            <a:off x="4241829" y="457200"/>
            <a:ext cx="3703321" cy="91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Libre Franklin"/>
                <a:ea typeface="Libre Franklin"/>
                <a:cs typeface="Libre Franklin"/>
                <a:sym typeface="Libre Franklin"/>
              </a:defRPr>
            </a:pPr>
          </a:p>
        </p:txBody>
      </p:sp>
      <p:pic>
        <p:nvPicPr>
          <p:cNvPr id="86" name="Google Shape;55;p24" descr="Google Shape;55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1" y="6437910"/>
            <a:ext cx="1125807" cy="365128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lide Number"/>
          <p:cNvSpPr txBox="1"/>
          <p:nvPr>
            <p:ph type="sldNum" sz="quarter" idx="2"/>
          </p:nvPr>
        </p:nvSpPr>
        <p:spPr>
          <a:xfrm>
            <a:off x="11379573" y="6490926"/>
            <a:ext cx="231237" cy="231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58;p25"/>
          <p:cNvSpPr/>
          <p:nvPr/>
        </p:nvSpPr>
        <p:spPr>
          <a:xfrm>
            <a:off x="446533" y="457200"/>
            <a:ext cx="3703323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Libre Franklin"/>
                <a:ea typeface="Libre Franklin"/>
                <a:cs typeface="Libre Franklin"/>
                <a:sym typeface="Libre Franklin"/>
              </a:defRPr>
            </a:pPr>
          </a:p>
        </p:txBody>
      </p:sp>
      <p:sp>
        <p:nvSpPr>
          <p:cNvPr id="95" name="Google Shape;59;p25"/>
          <p:cNvSpPr/>
          <p:nvPr/>
        </p:nvSpPr>
        <p:spPr>
          <a:xfrm>
            <a:off x="8042147" y="453641"/>
            <a:ext cx="3703321" cy="98556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Libre Franklin"/>
                <a:ea typeface="Libre Franklin"/>
                <a:cs typeface="Libre Franklin"/>
                <a:sym typeface="Libre Franklin"/>
              </a:defRPr>
            </a:pPr>
          </a:p>
        </p:txBody>
      </p:sp>
      <p:sp>
        <p:nvSpPr>
          <p:cNvPr id="96" name="Google Shape;60;p25"/>
          <p:cNvSpPr/>
          <p:nvPr/>
        </p:nvSpPr>
        <p:spPr>
          <a:xfrm>
            <a:off x="4241829" y="457200"/>
            <a:ext cx="3703321" cy="91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Libre Franklin"/>
                <a:ea typeface="Libre Franklin"/>
                <a:cs typeface="Libre Franklin"/>
                <a:sym typeface="Libre Franklin"/>
              </a:defRPr>
            </a:pPr>
          </a:p>
        </p:txBody>
      </p:sp>
      <p:pic>
        <p:nvPicPr>
          <p:cNvPr id="97" name="Google Shape;61;p25" descr="Google Shape;61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1" y="6437910"/>
            <a:ext cx="1125807" cy="365128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Google Shape;62;p25"/>
          <p:cNvSpPr/>
          <p:nvPr/>
        </p:nvSpPr>
        <p:spPr>
          <a:xfrm>
            <a:off x="447817" y="601199"/>
            <a:ext cx="3682723" cy="581547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Libre Franklin"/>
                <a:ea typeface="Libre Franklin"/>
                <a:cs typeface="Libre Franklin"/>
                <a:sym typeface="Libre Franklin"/>
              </a:defRPr>
            </a:pPr>
          </a:p>
        </p:txBody>
      </p:sp>
      <p:sp>
        <p:nvSpPr>
          <p:cNvPr id="99" name="Title Text"/>
          <p:cNvSpPr txBox="1"/>
          <p:nvPr>
            <p:ph type="title"/>
          </p:nvPr>
        </p:nvSpPr>
        <p:spPr>
          <a:xfrm>
            <a:off x="767857" y="933450"/>
            <a:ext cx="3031852" cy="172242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" name="Body Level One…"/>
          <p:cNvSpPr txBox="1"/>
          <p:nvPr>
            <p:ph type="body" sz="half" idx="1"/>
          </p:nvPr>
        </p:nvSpPr>
        <p:spPr>
          <a:xfrm>
            <a:off x="4900926" y="1179827"/>
            <a:ext cx="6650993" cy="4658219"/>
          </a:xfrm>
          <a:prstGeom prst="rect">
            <a:avLst/>
          </a:prstGeom>
        </p:spPr>
        <p:txBody>
          <a:bodyPr/>
          <a:lstStyle>
            <a:lvl1pPr indent="-345440">
              <a:buSzPts val="2000"/>
              <a:defRPr sz="2000">
                <a:solidFill>
                  <a:srgbClr val="335B74"/>
                </a:solidFill>
              </a:defRPr>
            </a:lvl1pPr>
            <a:lvl2pPr indent="-345440">
              <a:buSzPts val="2000"/>
              <a:defRPr sz="2000">
                <a:solidFill>
                  <a:srgbClr val="335B74"/>
                </a:solidFill>
              </a:defRPr>
            </a:lvl2pPr>
            <a:lvl3pPr indent="-345438">
              <a:buSzPts val="2000"/>
              <a:defRPr sz="2000">
                <a:solidFill>
                  <a:srgbClr val="335B74"/>
                </a:solidFill>
              </a:defRPr>
            </a:lvl3pPr>
            <a:lvl4pPr indent="-345438">
              <a:buSzPts val="2000"/>
              <a:defRPr sz="2000">
                <a:solidFill>
                  <a:srgbClr val="335B74"/>
                </a:solidFill>
              </a:defRPr>
            </a:lvl4pPr>
            <a:lvl5pPr indent="-345438">
              <a:buSzPts val="2000"/>
              <a:defRPr sz="2000">
                <a:solidFill>
                  <a:srgbClr val="335B7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Google Shape;65;p25"/>
          <p:cNvSpPr txBox="1"/>
          <p:nvPr>
            <p:ph type="body" sz="quarter" idx="21"/>
          </p:nvPr>
        </p:nvSpPr>
        <p:spPr>
          <a:xfrm>
            <a:off x="767857" y="2836653"/>
            <a:ext cx="3031852" cy="300139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xfrm>
            <a:off x="11379573" y="6523928"/>
            <a:ext cx="231237" cy="231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68;p26"/>
          <p:cNvSpPr/>
          <p:nvPr/>
        </p:nvSpPr>
        <p:spPr>
          <a:xfrm>
            <a:off x="446533" y="457200"/>
            <a:ext cx="3703323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Libre Franklin"/>
                <a:ea typeface="Libre Franklin"/>
                <a:cs typeface="Libre Franklin"/>
                <a:sym typeface="Libre Franklin"/>
              </a:defRPr>
            </a:pPr>
          </a:p>
        </p:txBody>
      </p:sp>
      <p:sp>
        <p:nvSpPr>
          <p:cNvPr id="110" name="Google Shape;69;p26"/>
          <p:cNvSpPr/>
          <p:nvPr/>
        </p:nvSpPr>
        <p:spPr>
          <a:xfrm>
            <a:off x="8042147" y="453641"/>
            <a:ext cx="3703321" cy="98556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Libre Franklin"/>
                <a:ea typeface="Libre Franklin"/>
                <a:cs typeface="Libre Franklin"/>
                <a:sym typeface="Libre Franklin"/>
              </a:defRPr>
            </a:pPr>
          </a:p>
        </p:txBody>
      </p:sp>
      <p:sp>
        <p:nvSpPr>
          <p:cNvPr id="111" name="Google Shape;70;p26"/>
          <p:cNvSpPr/>
          <p:nvPr/>
        </p:nvSpPr>
        <p:spPr>
          <a:xfrm>
            <a:off x="4241829" y="457200"/>
            <a:ext cx="3703321" cy="91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Libre Franklin"/>
                <a:ea typeface="Libre Franklin"/>
                <a:cs typeface="Libre Franklin"/>
                <a:sym typeface="Libre Franklin"/>
              </a:defRPr>
            </a:pPr>
          </a:p>
        </p:txBody>
      </p:sp>
      <p:pic>
        <p:nvPicPr>
          <p:cNvPr id="112" name="Google Shape;71;p26" descr="Google Shape;71;p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1" y="6437910"/>
            <a:ext cx="1125807" cy="365128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Title Text"/>
          <p:cNvSpPr txBox="1"/>
          <p:nvPr>
            <p:ph type="title"/>
          </p:nvPr>
        </p:nvSpPr>
        <p:spPr>
          <a:xfrm>
            <a:off x="581193" y="4693389"/>
            <a:ext cx="11029616" cy="566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14" name="Google Shape;73;p26"/>
          <p:cNvSpPr/>
          <p:nvPr>
            <p:ph type="pic" idx="21"/>
          </p:nvPr>
        </p:nvSpPr>
        <p:spPr>
          <a:xfrm>
            <a:off x="447815" y="641350"/>
            <a:ext cx="11290861" cy="365124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Body Level One…"/>
          <p:cNvSpPr txBox="1"/>
          <p:nvPr>
            <p:ph type="body" sz="quarter" idx="1"/>
          </p:nvPr>
        </p:nvSpPr>
        <p:spPr>
          <a:xfrm>
            <a:off x="581190" y="5260125"/>
            <a:ext cx="11029620" cy="998150"/>
          </a:xfrm>
          <a:prstGeom prst="rect">
            <a:avLst/>
          </a:prstGeom>
        </p:spPr>
        <p:txBody>
          <a:bodyPr anchor="t"/>
          <a:lstStyle>
            <a:lvl1pPr marL="228600" indent="0">
              <a:buClrTx/>
              <a:buSzTx/>
              <a:buFontTx/>
              <a:buNone/>
              <a:defRPr sz="1600"/>
            </a:lvl1pPr>
            <a:lvl2pPr marL="228600" indent="457200">
              <a:buClrTx/>
              <a:buSzTx/>
              <a:buFontTx/>
              <a:buNone/>
              <a:defRPr sz="1600"/>
            </a:lvl2pPr>
            <a:lvl3pPr marL="228600" indent="914400">
              <a:buClrTx/>
              <a:buSzTx/>
              <a:buFontTx/>
              <a:buNone/>
              <a:defRPr sz="1600"/>
            </a:lvl3pPr>
            <a:lvl4pPr marL="228600" indent="1371600">
              <a:buClrTx/>
              <a:buSzTx/>
              <a:buFontTx/>
              <a:buNone/>
              <a:defRPr sz="1600"/>
            </a:lvl4pPr>
            <a:lvl5pPr marL="228600" indent="1828800"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11379573" y="6490926"/>
            <a:ext cx="231237" cy="231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17"/>
          <p:cNvSpPr/>
          <p:nvPr/>
        </p:nvSpPr>
        <p:spPr>
          <a:xfrm>
            <a:off x="446533" y="457200"/>
            <a:ext cx="3703323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Libre Franklin"/>
                <a:ea typeface="Libre Franklin"/>
                <a:cs typeface="Libre Franklin"/>
                <a:sym typeface="Libre Franklin"/>
              </a:defRPr>
            </a:pPr>
          </a:p>
        </p:txBody>
      </p:sp>
      <p:sp>
        <p:nvSpPr>
          <p:cNvPr id="3" name="Google Shape;7;p17"/>
          <p:cNvSpPr/>
          <p:nvPr/>
        </p:nvSpPr>
        <p:spPr>
          <a:xfrm>
            <a:off x="8042147" y="453641"/>
            <a:ext cx="3703321" cy="98556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Libre Franklin"/>
                <a:ea typeface="Libre Franklin"/>
                <a:cs typeface="Libre Franklin"/>
                <a:sym typeface="Libre Franklin"/>
              </a:defRPr>
            </a:pPr>
          </a:p>
        </p:txBody>
      </p:sp>
      <p:sp>
        <p:nvSpPr>
          <p:cNvPr id="4" name="Google Shape;8;p17"/>
          <p:cNvSpPr/>
          <p:nvPr/>
        </p:nvSpPr>
        <p:spPr>
          <a:xfrm>
            <a:off x="4241829" y="457198"/>
            <a:ext cx="3703321" cy="9144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Libre Franklin"/>
                <a:ea typeface="Libre Franklin"/>
                <a:cs typeface="Libre Franklin"/>
                <a:sym typeface="Libre Franklin"/>
              </a:defRPr>
            </a:pPr>
          </a:p>
        </p:txBody>
      </p:sp>
      <p:pic>
        <p:nvPicPr>
          <p:cNvPr id="5" name="Google Shape;9;p17" descr="Google Shape;9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1" y="6437910"/>
            <a:ext cx="1125807" cy="36512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Text"/>
          <p:cNvSpPr txBox="1"/>
          <p:nvPr>
            <p:ph type="title"/>
          </p:nvPr>
        </p:nvSpPr>
        <p:spPr>
          <a:xfrm>
            <a:off x="581190" y="702155"/>
            <a:ext cx="11029618" cy="530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581190" y="1302024"/>
            <a:ext cx="11029618" cy="467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8506363" y="6240800"/>
            <a:ext cx="231238" cy="2311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404040"/>
          </a:solidFill>
          <a:uFillTx/>
          <a:latin typeface="Franklin Gothic"/>
          <a:ea typeface="Franklin Gothic"/>
          <a:cs typeface="Franklin Gothic"/>
          <a:sym typeface="Franklin Gothic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404040"/>
          </a:solidFill>
          <a:uFillTx/>
          <a:latin typeface="Franklin Gothic"/>
          <a:ea typeface="Franklin Gothic"/>
          <a:cs typeface="Franklin Gothic"/>
          <a:sym typeface="Franklin Gothic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404040"/>
          </a:solidFill>
          <a:uFillTx/>
          <a:latin typeface="Franklin Gothic"/>
          <a:ea typeface="Franklin Gothic"/>
          <a:cs typeface="Franklin Gothic"/>
          <a:sym typeface="Franklin Gothic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404040"/>
          </a:solidFill>
          <a:uFillTx/>
          <a:latin typeface="Franklin Gothic"/>
          <a:ea typeface="Franklin Gothic"/>
          <a:cs typeface="Franklin Gothic"/>
          <a:sym typeface="Franklin Gothic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404040"/>
          </a:solidFill>
          <a:uFillTx/>
          <a:latin typeface="Franklin Gothic"/>
          <a:ea typeface="Franklin Gothic"/>
          <a:cs typeface="Franklin Gothic"/>
          <a:sym typeface="Franklin Gothic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404040"/>
          </a:solidFill>
          <a:uFillTx/>
          <a:latin typeface="Franklin Gothic"/>
          <a:ea typeface="Franklin Gothic"/>
          <a:cs typeface="Franklin Gothic"/>
          <a:sym typeface="Franklin Gothic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404040"/>
          </a:solidFill>
          <a:uFillTx/>
          <a:latin typeface="Franklin Gothic"/>
          <a:ea typeface="Franklin Gothic"/>
          <a:cs typeface="Franklin Gothic"/>
          <a:sym typeface="Franklin Gothic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404040"/>
          </a:solidFill>
          <a:uFillTx/>
          <a:latin typeface="Franklin Gothic"/>
          <a:ea typeface="Franklin Gothic"/>
          <a:cs typeface="Franklin Gothic"/>
          <a:sym typeface="Franklin Gothic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404040"/>
          </a:solidFill>
          <a:uFillTx/>
          <a:latin typeface="Franklin Gothic"/>
          <a:ea typeface="Franklin Gothic"/>
          <a:cs typeface="Franklin Gothic"/>
          <a:sym typeface="Franklin Gothic"/>
        </a:defRPr>
      </a:lvl9pPr>
    </p:titleStyle>
    <p:bodyStyle>
      <a:lvl1pPr marL="457200" marR="0" indent="-333756" algn="l" defTabSz="9144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ts val="1700"/>
        <a:buFont typeface="Helvetica"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Libre Franklin"/>
          <a:ea typeface="Libre Franklin"/>
          <a:cs typeface="Libre Franklin"/>
          <a:sym typeface="Libre Franklin"/>
        </a:defRPr>
      </a:lvl1pPr>
      <a:lvl2pPr marL="914400" marR="0" indent="-333755" algn="l" defTabSz="9144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ts val="1700"/>
        <a:buFont typeface="Helvetica"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Libre Franklin"/>
          <a:ea typeface="Libre Franklin"/>
          <a:cs typeface="Libre Franklin"/>
          <a:sym typeface="Libre Franklin"/>
        </a:defRPr>
      </a:lvl2pPr>
      <a:lvl3pPr marL="1371600" marR="0" indent="-333755" algn="l" defTabSz="9144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ts val="1700"/>
        <a:buFont typeface="Helvetica"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Libre Franklin"/>
          <a:ea typeface="Libre Franklin"/>
          <a:cs typeface="Libre Franklin"/>
          <a:sym typeface="Libre Franklin"/>
        </a:defRPr>
      </a:lvl3pPr>
      <a:lvl4pPr marL="1828800" marR="0" indent="-333755" algn="l" defTabSz="9144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ts val="1700"/>
        <a:buFont typeface="Helvetica"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Libre Franklin"/>
          <a:ea typeface="Libre Franklin"/>
          <a:cs typeface="Libre Franklin"/>
          <a:sym typeface="Libre Franklin"/>
        </a:defRPr>
      </a:lvl4pPr>
      <a:lvl5pPr marL="2286000" marR="0" indent="-333755" algn="l" defTabSz="9144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ts val="1700"/>
        <a:buFont typeface="Helvetica"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Libre Franklin"/>
          <a:ea typeface="Libre Franklin"/>
          <a:cs typeface="Libre Franklin"/>
          <a:sym typeface="Libre Franklin"/>
        </a:defRPr>
      </a:lvl5pPr>
      <a:lvl6pPr marL="2743200" marR="0" indent="-333755" algn="l" defTabSz="9144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ts val="1700"/>
        <a:buFont typeface="Helvetica"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Libre Franklin"/>
          <a:ea typeface="Libre Franklin"/>
          <a:cs typeface="Libre Franklin"/>
          <a:sym typeface="Libre Franklin"/>
        </a:defRPr>
      </a:lvl6pPr>
      <a:lvl7pPr marL="3200400" marR="0" indent="-333755" algn="l" defTabSz="9144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ts val="1700"/>
        <a:buFont typeface="Helvetica"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Libre Franklin"/>
          <a:ea typeface="Libre Franklin"/>
          <a:cs typeface="Libre Franklin"/>
          <a:sym typeface="Libre Franklin"/>
        </a:defRPr>
      </a:lvl7pPr>
      <a:lvl8pPr marL="3657600" marR="0" indent="-333755" algn="l" defTabSz="9144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ts val="1700"/>
        <a:buFont typeface="Helvetica"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Libre Franklin"/>
          <a:ea typeface="Libre Franklin"/>
          <a:cs typeface="Libre Franklin"/>
          <a:sym typeface="Libre Franklin"/>
        </a:defRPr>
      </a:lvl8pPr>
      <a:lvl9pPr marL="4114800" marR="0" indent="-333755" algn="l" defTabSz="9144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ts val="1700"/>
        <a:buFont typeface="Helvetica"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Libre Franklin"/>
          <a:ea typeface="Libre Franklin"/>
          <a:cs typeface="Libre Franklin"/>
          <a:sym typeface="Libre Frankli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Libre Frankli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mitg7606/Fitness-Buddy/tree/main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80;p1"/>
          <p:cNvSpPr txBox="1"/>
          <p:nvPr>
            <p:ph type="ctrTitle"/>
          </p:nvPr>
        </p:nvSpPr>
        <p:spPr>
          <a:xfrm>
            <a:off x="1323307" y="1809708"/>
            <a:ext cx="9144001" cy="977701"/>
          </a:xfrm>
          <a:prstGeom prst="rect">
            <a:avLst/>
          </a:prstGeom>
        </p:spPr>
        <p:txBody>
          <a:bodyPr/>
          <a:lstStyle>
            <a:lvl1pPr algn="ctr">
              <a:defRPr b="0">
                <a:solidFill>
                  <a:schemeClr val="accent1"/>
                </a:solidFill>
                <a:latin typeface="Merriweather ExtraBold"/>
                <a:ea typeface="Merriweather ExtraBold"/>
                <a:cs typeface="Merriweather ExtraBold"/>
                <a:sym typeface="Merriweather ExtraBold"/>
              </a:defRPr>
            </a:lvl1pPr>
          </a:lstStyle>
          <a:p>
            <a:pPr/>
            <a:r>
              <a:t>FITNESS BUDDY</a:t>
            </a:r>
          </a:p>
        </p:txBody>
      </p:sp>
      <p:sp>
        <p:nvSpPr>
          <p:cNvPr id="126" name="Google Shape;81;p1"/>
          <p:cNvSpPr txBox="1"/>
          <p:nvPr/>
        </p:nvSpPr>
        <p:spPr>
          <a:xfrm>
            <a:off x="-284063" y="1034320"/>
            <a:ext cx="12635102" cy="57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3200">
                <a:solidFill>
                  <a:srgbClr val="1482AC"/>
                </a:solidFill>
                <a:latin typeface="Merriweather ExtraBold"/>
                <a:ea typeface="Merriweather ExtraBold"/>
                <a:cs typeface="Merriweather ExtraBold"/>
                <a:sym typeface="Merriweather ExtraBold"/>
              </a:defRPr>
            </a:lvl1pPr>
          </a:lstStyle>
          <a:p>
            <a:pPr/>
            <a:r>
              <a:t>IBM Hackathon Project</a:t>
            </a:r>
          </a:p>
        </p:txBody>
      </p:sp>
      <p:sp>
        <p:nvSpPr>
          <p:cNvPr id="127" name="Google Shape;82;p1"/>
          <p:cNvSpPr txBox="1"/>
          <p:nvPr/>
        </p:nvSpPr>
        <p:spPr>
          <a:xfrm>
            <a:off x="3163248" y="4586365"/>
            <a:ext cx="7888801" cy="131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2000">
                <a:solidFill>
                  <a:srgbClr val="1482AC"/>
                </a:solidFill>
                <a:latin typeface="Merriweather"/>
                <a:ea typeface="Merriweather"/>
                <a:cs typeface="Merriweather"/>
                <a:sym typeface="Merriweather"/>
              </a:defRPr>
            </a:pPr>
            <a:r>
              <a:t>Presented By:</a:t>
            </a:r>
          </a:p>
          <a:p>
            <a:pPr>
              <a:defRPr b="1" sz="2000">
                <a:solidFill>
                  <a:srgbClr val="1482AC"/>
                </a:solidFill>
                <a:latin typeface="Merriweather"/>
                <a:ea typeface="Merriweather"/>
                <a:cs typeface="Merriweather"/>
                <a:sym typeface="Merriweather"/>
              </a:defRPr>
            </a:pPr>
            <a:r>
              <a:t>Name: Amit Gupta</a:t>
            </a:r>
          </a:p>
          <a:p>
            <a:pPr>
              <a:defRPr b="1" sz="2000">
                <a:solidFill>
                  <a:srgbClr val="1482AC"/>
                </a:solidFill>
                <a:latin typeface="Merriweather"/>
                <a:ea typeface="Merriweather"/>
                <a:cs typeface="Merriweather"/>
                <a:sym typeface="Merriweather"/>
              </a:defRPr>
            </a:pPr>
            <a:r>
              <a:t>College Name: Netaji Subhas University of Technology</a:t>
            </a:r>
          </a:p>
          <a:p>
            <a:pPr>
              <a:defRPr b="1" sz="2000">
                <a:solidFill>
                  <a:srgbClr val="1482AC"/>
                </a:solidFill>
                <a:latin typeface="Merriweather"/>
                <a:ea typeface="Merriweather"/>
                <a:cs typeface="Merriweather"/>
                <a:sym typeface="Merriweather"/>
              </a:defRPr>
            </a:pPr>
            <a:r>
              <a:t>Department: Information Technology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40;p10"/>
          <p:cNvSpPr txBox="1"/>
          <p:nvPr>
            <p:ph type="title"/>
          </p:nvPr>
        </p:nvSpPr>
        <p:spPr>
          <a:xfrm>
            <a:off x="581192" y="702155"/>
            <a:ext cx="11029616" cy="767704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161" name="Google Shape;141;p10"/>
          <p:cNvSpPr txBox="1"/>
          <p:nvPr>
            <p:ph type="body" idx="1"/>
          </p:nvPr>
        </p:nvSpPr>
        <p:spPr>
          <a:xfrm>
            <a:off x="581190" y="1302025"/>
            <a:ext cx="11029619" cy="4673325"/>
          </a:xfrm>
          <a:prstGeom prst="rect">
            <a:avLst/>
          </a:prstGeom>
        </p:spPr>
        <p:txBody>
          <a:bodyPr/>
          <a:lstStyle/>
          <a:p>
            <a:pPr marL="305434" indent="-305434">
              <a:spcBef>
                <a:spcPts val="0"/>
              </a:spcBef>
              <a:buSzPts val="2400"/>
              <a:buFont typeface="Calibri"/>
              <a:defRPr sz="24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Solves issue of time constraints, inconsistent motivation, and lack of expert access.</a:t>
            </a:r>
          </a:p>
          <a:p>
            <a:pPr marL="305434" indent="-305434">
              <a:buSzPts val="2400"/>
              <a:buFont typeface="Calibri"/>
              <a:defRPr sz="24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The AI Agent can generate customised home workout plans, motivation and basic nutritions tips.</a:t>
            </a:r>
          </a:p>
          <a:p>
            <a:pPr marL="305434" indent="-305434">
              <a:buSzPts val="2400"/>
              <a:buFont typeface="Calibri"/>
              <a:defRPr sz="24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Encourage habit-building and consistency through daily engagement and inspirations.</a:t>
            </a:r>
          </a:p>
          <a:p>
            <a:pPr marL="305434" indent="-305434">
              <a:buSzPts val="2400"/>
              <a:buFont typeface="Calibri"/>
              <a:defRPr sz="24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Focus on creating a friendly, flexible and on-demand experiences.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46;p11"/>
          <p:cNvSpPr txBox="1"/>
          <p:nvPr>
            <p:ph type="title"/>
          </p:nvPr>
        </p:nvSpPr>
        <p:spPr>
          <a:xfrm>
            <a:off x="581192" y="661962"/>
            <a:ext cx="11029616" cy="857242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GITHUB LINK</a:t>
            </a:r>
          </a:p>
        </p:txBody>
      </p:sp>
      <p:sp>
        <p:nvSpPr>
          <p:cNvPr id="164" name="Google Shape;147;p11">
            <a:hlinkClick r:id="rId2" invalidUrl="" action="" tgtFrame="" tooltip="" history="1" highlightClick="0" endSnd="0"/>
          </p:cNvPr>
          <p:cNvSpPr txBox="1"/>
          <p:nvPr>
            <p:ph type="body" idx="1"/>
          </p:nvPr>
        </p:nvSpPr>
        <p:spPr>
          <a:xfrm>
            <a:off x="452448" y="1628969"/>
            <a:ext cx="11029616" cy="4346382"/>
          </a:xfrm>
          <a:prstGeom prst="rect">
            <a:avLst/>
          </a:prstGeom>
        </p:spPr>
        <p:txBody>
          <a:bodyPr/>
          <a:lstStyle/>
          <a:p>
            <a:pPr marL="305999" indent="-305999">
              <a:spcBef>
                <a:spcPts val="0"/>
              </a:spcBef>
              <a:buSzPts val="2000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Github link:</a:t>
            </a:r>
            <a:r>
              <a:rPr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sz="17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Libre Franklin"/>
                <a:ea typeface="Libre Franklin"/>
                <a:cs typeface="Libre Franklin"/>
                <a:sym typeface="Libre Franklin"/>
                <a:hlinkClick r:id="rId2" invalidUrl="" action="" tgtFrame="" tooltip="" history="1" highlightClick="0" endSnd="0"/>
              </a:rPr>
              <a:t>https://github.com/Amitg7606/Fitness-Buddy/tree/main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52;p12"/>
          <p:cNvSpPr txBox="1"/>
          <p:nvPr>
            <p:ph type="body" idx="1"/>
          </p:nvPr>
        </p:nvSpPr>
        <p:spPr>
          <a:xfrm>
            <a:off x="535670" y="1302025"/>
            <a:ext cx="11029616" cy="4673325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</a:pPr>
            <a:endParaRPr sz="2000"/>
          </a:p>
          <a:p>
            <a:pPr marL="305434" indent="-305434">
              <a:buSzPts val="2400"/>
              <a:buFont typeface="Calibri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Voice Activated Fitness Assistant </a:t>
            </a:r>
          </a:p>
          <a:p>
            <a:pPr marL="305434" indent="-305434">
              <a:buSzPts val="2400"/>
              <a:buFont typeface="Calibri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Multilingual Assistant Support </a:t>
            </a:r>
          </a:p>
          <a:p>
            <a:pPr marL="305434" indent="-305434">
              <a:buSzPts val="2400"/>
              <a:buFont typeface="Calibri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Predicting Disengagement and proactively offering re-engagement tips </a:t>
            </a:r>
          </a:p>
          <a:p>
            <a:pPr marL="305434" indent="-305434">
              <a:buSzPts val="2400"/>
              <a:buFont typeface="Calibri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Personal Nutrition Plans with Dietary Restrictions Support</a:t>
            </a:r>
          </a:p>
          <a:p>
            <a:pPr marL="305434" indent="-305434">
              <a:buSzPts val="2400"/>
              <a:buFont typeface="Calibri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Create Virtual training Session </a:t>
            </a:r>
          </a:p>
          <a:p>
            <a:pPr marL="305434" indent="-305434">
              <a:buSzPts val="2400"/>
              <a:buFont typeface="Calibri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Track fitness goals and Progress </a:t>
            </a:r>
          </a:p>
        </p:txBody>
      </p:sp>
      <p:sp>
        <p:nvSpPr>
          <p:cNvPr id="167" name="Google Shape;153;p12"/>
          <p:cNvSpPr txBox="1"/>
          <p:nvPr/>
        </p:nvSpPr>
        <p:spPr>
          <a:xfrm>
            <a:off x="581389" y="844659"/>
            <a:ext cx="10938178" cy="76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b">
            <a:normAutofit fontScale="100000" lnSpcReduction="0"/>
          </a:bodyPr>
          <a:lstStyle>
            <a:lvl1pPr>
              <a:lnSpc>
                <a:spcPct val="80000"/>
              </a:lnSpc>
              <a:defRPr b="1" sz="3900">
                <a:solidFill>
                  <a:schemeClr val="accent1"/>
                </a:solidFill>
              </a:defRPr>
            </a:lvl1pPr>
          </a:lstStyle>
          <a:p>
            <a:pPr/>
            <a:r>
              <a:t>FUTURE SCOPE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58;p13"/>
          <p:cNvSpPr txBox="1"/>
          <p:nvPr>
            <p:ph type="title"/>
          </p:nvPr>
        </p:nvSpPr>
        <p:spPr>
          <a:xfrm>
            <a:off x="581192" y="702155"/>
            <a:ext cx="11029616" cy="783444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170" name="Google Shape;159;p13"/>
          <p:cNvSpPr txBox="1"/>
          <p:nvPr>
            <p:ph type="body" idx="1"/>
          </p:nvPr>
        </p:nvSpPr>
        <p:spPr>
          <a:xfrm>
            <a:off x="478197" y="1385968"/>
            <a:ext cx="11029616" cy="4673325"/>
          </a:xfrm>
          <a:prstGeom prst="rect">
            <a:avLst/>
          </a:prstGeom>
        </p:spPr>
        <p:txBody>
          <a:bodyPr/>
          <a:lstStyle/>
          <a:p>
            <a:pPr marL="305433" indent="-305433">
              <a:spcBef>
                <a:spcPts val="0"/>
              </a:spcBef>
              <a:buSzPts val="2400"/>
              <a:buFont typeface="Calibri"/>
              <a:defRPr sz="24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IBM Cloud </a:t>
            </a:r>
          </a:p>
          <a:p>
            <a:pPr marL="305433" indent="-305433">
              <a:spcBef>
                <a:spcPts val="0"/>
              </a:spcBef>
              <a:buSzPts val="2400"/>
              <a:buFont typeface="Calibri"/>
              <a:defRPr sz="24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IBM Watsonx Assistant</a:t>
            </a:r>
          </a:p>
          <a:p>
            <a:pPr marL="305433" indent="-305433">
              <a:spcBef>
                <a:spcPts val="0"/>
              </a:spcBef>
              <a:buSzPts val="2400"/>
              <a:buFont typeface="Calibri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IBM Watson NLU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64;p14"/>
          <p:cNvSpPr txBox="1"/>
          <p:nvPr>
            <p:ph type="title"/>
          </p:nvPr>
        </p:nvSpPr>
        <p:spPr>
          <a:xfrm>
            <a:off x="581192" y="645262"/>
            <a:ext cx="11029616" cy="866190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IBM CERTIFICATIONS</a:t>
            </a:r>
          </a:p>
        </p:txBody>
      </p:sp>
      <p:sp>
        <p:nvSpPr>
          <p:cNvPr id="173" name="Google Shape;165;p14"/>
          <p:cNvSpPr txBox="1"/>
          <p:nvPr>
            <p:ph type="body" idx="1"/>
          </p:nvPr>
        </p:nvSpPr>
        <p:spPr>
          <a:xfrm>
            <a:off x="285082" y="1385966"/>
            <a:ext cx="11029616" cy="46733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pPr/>
            <a:r>
              <a:t> </a:t>
            </a:r>
          </a:p>
        </p:txBody>
      </p:sp>
      <p:pic>
        <p:nvPicPr>
          <p:cNvPr id="174" name="Google Shape;166;p14" descr="Google Shape;166;p14"/>
          <p:cNvPicPr>
            <a:picLocks noChangeAspect="1"/>
          </p:cNvPicPr>
          <p:nvPr/>
        </p:nvPicPr>
        <p:blipFill>
          <a:blip r:embed="rId2">
            <a:extLst/>
          </a:blip>
          <a:srcRect l="0" t="1011" r="0" b="1011"/>
          <a:stretch>
            <a:fillRect/>
          </a:stretch>
        </p:blipFill>
        <p:spPr>
          <a:xfrm>
            <a:off x="3250534" y="1604519"/>
            <a:ext cx="6907740" cy="52296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IBM CERTIFICATE"/>
          <p:cNvSpPr txBox="1"/>
          <p:nvPr>
            <p:ph type="title"/>
          </p:nvPr>
        </p:nvSpPr>
        <p:spPr>
          <a:xfrm>
            <a:off x="581190" y="702155"/>
            <a:ext cx="11029618" cy="772799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IBM CERTIFICATE</a:t>
            </a:r>
          </a:p>
        </p:txBody>
      </p:sp>
      <p:sp>
        <p:nvSpPr>
          <p:cNvPr id="177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 </a:t>
            </a:r>
          </a:p>
        </p:txBody>
      </p:sp>
      <p:pic>
        <p:nvPicPr>
          <p:cNvPr id="178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0" t="1258" r="0" b="1258"/>
          <a:stretch>
            <a:fillRect/>
          </a:stretch>
        </p:blipFill>
        <p:spPr>
          <a:xfrm>
            <a:off x="2539400" y="1425634"/>
            <a:ext cx="7113200" cy="53581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71;p15"/>
          <p:cNvSpPr txBox="1"/>
          <p:nvPr>
            <p:ph type="title"/>
          </p:nvPr>
        </p:nvSpPr>
        <p:spPr>
          <a:xfrm>
            <a:off x="581192" y="702155"/>
            <a:ext cx="11029616" cy="801523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IBM CERTIFICATIONS</a:t>
            </a:r>
          </a:p>
        </p:txBody>
      </p:sp>
      <p:sp>
        <p:nvSpPr>
          <p:cNvPr id="181" name="Google Shape;172;p15"/>
          <p:cNvSpPr txBox="1"/>
          <p:nvPr>
            <p:ph type="body" idx="1"/>
          </p:nvPr>
        </p:nvSpPr>
        <p:spPr>
          <a:xfrm>
            <a:off x="581190" y="1302025"/>
            <a:ext cx="11029619" cy="46733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pPr/>
            <a:r>
              <a:t> </a:t>
            </a:r>
          </a:p>
        </p:txBody>
      </p:sp>
      <p:grpSp>
        <p:nvGrpSpPr>
          <p:cNvPr id="184" name="Google Shape;173;p15"/>
          <p:cNvGrpSpPr/>
          <p:nvPr/>
        </p:nvGrpSpPr>
        <p:grpSpPr>
          <a:xfrm>
            <a:off x="1649294" y="1811939"/>
            <a:ext cx="9821336" cy="5162601"/>
            <a:chOff x="0" y="0"/>
            <a:chExt cx="9821335" cy="5162600"/>
          </a:xfrm>
        </p:grpSpPr>
        <p:pic>
          <p:nvPicPr>
            <p:cNvPr id="182" name="Google Shape;174;p15" descr="Google Shape;174;p15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6467" r="0" b="16467"/>
            <a:stretch>
              <a:fillRect/>
            </a:stretch>
          </p:blipFill>
          <p:spPr>
            <a:xfrm>
              <a:off x="0" y="0"/>
              <a:ext cx="9821336" cy="4654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3" name="Google Shape;175;p15"/>
            <p:cNvSpPr txBox="1"/>
            <p:nvPr/>
          </p:nvSpPr>
          <p:spPr>
            <a:xfrm>
              <a:off x="0" y="4730800"/>
              <a:ext cx="9821336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>
                <a:defRPr sz="1800">
                  <a:latin typeface="Libre Franklin"/>
                  <a:ea typeface="Libre Franklin"/>
                  <a:cs typeface="Libre Franklin"/>
                  <a:sym typeface="Libre Franklin"/>
                </a:defRPr>
              </a:lvl1pPr>
            </a:lstStyle>
            <a:p>
              <a:pPr/>
              <a:r>
                <a:t>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0;p16"/>
          <p:cNvSpPr txBox="1"/>
          <p:nvPr>
            <p:ph type="title"/>
          </p:nvPr>
        </p:nvSpPr>
        <p:spPr>
          <a:xfrm>
            <a:off x="1463041" y="2766217"/>
            <a:ext cx="9298745" cy="1325564"/>
          </a:xfrm>
          <a:prstGeom prst="rect">
            <a:avLst/>
          </a:prstGeom>
        </p:spPr>
        <p:txBody>
          <a:bodyPr/>
          <a:lstStyle>
            <a:lvl1pPr algn="ctr">
              <a:defRPr sz="3900">
                <a:solidFill>
                  <a:srgbClr val="00206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87;p2"/>
          <p:cNvSpPr txBox="1"/>
          <p:nvPr>
            <p:ph type="title"/>
          </p:nvPr>
        </p:nvSpPr>
        <p:spPr>
          <a:xfrm>
            <a:off x="826826" y="558467"/>
            <a:ext cx="10538349" cy="115818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206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130" name="Google Shape;88;p2"/>
          <p:cNvSpPr txBox="1"/>
          <p:nvPr>
            <p:ph type="body" idx="1"/>
          </p:nvPr>
        </p:nvSpPr>
        <p:spPr>
          <a:xfrm>
            <a:off x="746096" y="1921956"/>
            <a:ext cx="11019023" cy="4471713"/>
          </a:xfrm>
          <a:prstGeom prst="rect">
            <a:avLst/>
          </a:prstGeom>
        </p:spPr>
        <p:txBody>
          <a:bodyPr anchor="t"/>
          <a:lstStyle/>
          <a:p>
            <a:pPr marL="305433" indent="-305433">
              <a:spcBef>
                <a:spcPts val="0"/>
              </a:spcBef>
              <a:buSzPts val="2000"/>
              <a:buFont typeface="Arial"/>
              <a:defRPr b="1" sz="2000">
                <a:latin typeface="+mn-lt"/>
                <a:ea typeface="+mn-ea"/>
                <a:cs typeface="+mn-cs"/>
                <a:sym typeface="Arial"/>
              </a:defRPr>
            </a:pPr>
            <a:r>
              <a:t>Problem Statement </a:t>
            </a:r>
          </a:p>
          <a:p>
            <a:pPr marL="305433" indent="-305433">
              <a:buSzPts val="2000"/>
              <a:buFont typeface="Arial"/>
              <a:defRPr b="1" sz="2000">
                <a:latin typeface="+mn-lt"/>
                <a:ea typeface="+mn-ea"/>
                <a:cs typeface="+mn-cs"/>
                <a:sym typeface="Arial"/>
              </a:defRPr>
            </a:pPr>
            <a:r>
              <a:t>Technology Used</a:t>
            </a:r>
          </a:p>
          <a:p>
            <a:pPr marL="305433" indent="-305433">
              <a:buSzPts val="2000"/>
              <a:buFont typeface="Arial"/>
              <a:defRPr b="1" sz="2000">
                <a:latin typeface="+mn-lt"/>
                <a:ea typeface="+mn-ea"/>
                <a:cs typeface="+mn-cs"/>
                <a:sym typeface="Arial"/>
              </a:defRPr>
            </a:pPr>
            <a:r>
              <a:t>Wow Factor</a:t>
            </a:r>
            <a:r>
              <a:rPr b="0" sz="17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 b="0" sz="17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05433" indent="-305433">
              <a:buSzPts val="2000"/>
              <a:buFont typeface="Arial"/>
              <a:defRPr b="1" sz="2000">
                <a:latin typeface="+mn-lt"/>
                <a:ea typeface="+mn-ea"/>
                <a:cs typeface="+mn-cs"/>
                <a:sym typeface="Arial"/>
              </a:defRPr>
            </a:pPr>
            <a:r>
              <a:t>End Users</a:t>
            </a:r>
          </a:p>
          <a:p>
            <a:pPr marL="305433" indent="-305433">
              <a:buSzPts val="2000"/>
              <a:buFont typeface="Arial"/>
              <a:defRPr b="1" sz="2000">
                <a:latin typeface="+mn-lt"/>
                <a:ea typeface="+mn-ea"/>
                <a:cs typeface="+mn-cs"/>
                <a:sym typeface="Arial"/>
              </a:defRPr>
            </a:pPr>
            <a:r>
              <a:t>Result </a:t>
            </a:r>
          </a:p>
          <a:p>
            <a:pPr marL="305433" indent="-305433">
              <a:buSzPts val="2000"/>
              <a:buFont typeface="Arial"/>
              <a:defRPr b="1" sz="2000">
                <a:latin typeface="+mn-lt"/>
                <a:ea typeface="+mn-ea"/>
                <a:cs typeface="+mn-cs"/>
                <a:sym typeface="Arial"/>
              </a:defRPr>
            </a:pPr>
            <a:r>
              <a:t>Conclusion</a:t>
            </a:r>
          </a:p>
          <a:p>
            <a:pPr marL="305433" indent="-305433">
              <a:buSzPts val="2000"/>
              <a:buFont typeface="Arial"/>
              <a:defRPr b="1" sz="2000">
                <a:latin typeface="+mn-lt"/>
                <a:ea typeface="+mn-ea"/>
                <a:cs typeface="+mn-cs"/>
                <a:sym typeface="Arial"/>
              </a:defRPr>
            </a:pPr>
            <a:r>
              <a:t>GitHub Link</a:t>
            </a:r>
          </a:p>
          <a:p>
            <a:pPr marL="305433" indent="-305433">
              <a:buSzPts val="2000"/>
              <a:buFont typeface="Arial"/>
              <a:defRPr b="1" sz="2000">
                <a:latin typeface="+mn-lt"/>
                <a:ea typeface="+mn-ea"/>
                <a:cs typeface="+mn-cs"/>
                <a:sym typeface="Arial"/>
              </a:defRPr>
            </a:pPr>
            <a:r>
              <a:t>Future Scope</a:t>
            </a:r>
          </a:p>
          <a:p>
            <a:pPr marL="305433" indent="-305433">
              <a:buSzPts val="2000"/>
              <a:buFont typeface="Arial"/>
              <a:defRPr b="1" sz="2000">
                <a:latin typeface="+mn-lt"/>
                <a:ea typeface="+mn-ea"/>
                <a:cs typeface="+mn-cs"/>
                <a:sym typeface="Arial"/>
              </a:defRPr>
            </a:pPr>
            <a:r>
              <a:t>References</a:t>
            </a:r>
          </a:p>
          <a:p>
            <a:pPr marL="305433" indent="-305433">
              <a:buSzPts val="2000"/>
              <a:buFont typeface="Arial"/>
              <a:defRPr b="1" sz="2000">
                <a:latin typeface="+mn-lt"/>
                <a:ea typeface="+mn-ea"/>
                <a:cs typeface="+mn-cs"/>
                <a:sym typeface="Arial"/>
              </a:defRPr>
            </a:pPr>
            <a:r>
              <a:t>IBM Certificate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93;p3"/>
          <p:cNvSpPr txBox="1"/>
          <p:nvPr>
            <p:ph type="title"/>
          </p:nvPr>
        </p:nvSpPr>
        <p:spPr>
          <a:xfrm>
            <a:off x="581192" y="702155"/>
            <a:ext cx="11029616" cy="530299"/>
          </a:xfrm>
          <a:prstGeom prst="rect">
            <a:avLst/>
          </a:prstGeom>
        </p:spPr>
        <p:txBody>
          <a:bodyPr/>
          <a:lstStyle>
            <a:lvl1pPr>
              <a:defRPr sz="3100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PROBLEM STATEMENT</a:t>
            </a:r>
          </a:p>
        </p:txBody>
      </p:sp>
      <p:sp>
        <p:nvSpPr>
          <p:cNvPr id="133" name="Google Shape;94;p3"/>
          <p:cNvSpPr txBox="1"/>
          <p:nvPr>
            <p:ph type="body" idx="1"/>
          </p:nvPr>
        </p:nvSpPr>
        <p:spPr>
          <a:xfrm>
            <a:off x="581192" y="1382409"/>
            <a:ext cx="11029616" cy="4673327"/>
          </a:xfrm>
          <a:prstGeom prst="rect">
            <a:avLst/>
          </a:prstGeom>
        </p:spPr>
        <p:txBody>
          <a:bodyPr anchor="t"/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pPr>
            <a:r>
              <a:t>The challenge</a:t>
            </a:r>
            <a:r>
              <a:rPr b="0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In today’s fast-paced world, many individuals struggle to maintain a healthy lifestyle due to lack of personalised guidance, time constraints, and inconsistent motivation. Traditional fitness solutions often require expensive subscriptions, in-person consultations, or rigid schedules that don’t adapt to personal preferences or daily routines.</a:t>
            </a:r>
            <a:endParaRPr b="0"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Tx/>
              <a:buNone/>
              <a:def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There is a growing need for an accessible, friendly, and intelligent virtual assistant that can provide on- demand fitness advice, healthy lifestyle suggestions, and basic nutrition guidance—all tailored to individual needs and available at any time.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Tx/>
              <a:buNone/>
            </a:pP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Tx/>
              <a:buNone/>
              <a:def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Fitness Buddy aims to solve this problem by offering a conversational, AI-powered health and fitness coach that can: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Recommend home workouts and routines based on user input</a:t>
            </a:r>
          </a:p>
          <a:p>
            <a:pPr marL="200525" indent="-200525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00"/>
              <a:buFont typeface="Calibri"/>
              <a:buChar char="•"/>
              <a:def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Provide motivational tips and daily fitness inspiration.</a:t>
            </a:r>
          </a:p>
          <a:p>
            <a:pPr marL="200525" indent="-200525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00"/>
              <a:buFont typeface="Calibri"/>
              <a:buChar char="•"/>
              <a:def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Suggest simple, nutritious meal ideas.</a:t>
            </a:r>
          </a:p>
          <a:p>
            <a:pPr marL="200525" indent="-200525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00"/>
              <a:buFont typeface="Calibri"/>
              <a:buChar char="•"/>
              <a:def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Encourage habit-building and consistency.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99;p4"/>
          <p:cNvSpPr txBox="1"/>
          <p:nvPr>
            <p:ph type="title"/>
          </p:nvPr>
        </p:nvSpPr>
        <p:spPr>
          <a:xfrm>
            <a:off x="581192" y="702155"/>
            <a:ext cx="11029616" cy="906351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TECHNOLOGY USED</a:t>
            </a:r>
          </a:p>
        </p:txBody>
      </p:sp>
      <p:sp>
        <p:nvSpPr>
          <p:cNvPr id="136" name="Google Shape;100;p4"/>
          <p:cNvSpPr txBox="1"/>
          <p:nvPr>
            <p:ph type="body" idx="1"/>
          </p:nvPr>
        </p:nvSpPr>
        <p:spPr>
          <a:xfrm>
            <a:off x="289256" y="1758463"/>
            <a:ext cx="11613488" cy="3636982"/>
          </a:xfrm>
          <a:prstGeom prst="rect">
            <a:avLst/>
          </a:prstGeom>
        </p:spPr>
        <p:txBody>
          <a:bodyPr/>
          <a:lstStyle/>
          <a:p>
            <a:pPr lvl="1" marL="629919" indent="-305433">
              <a:lnSpc>
                <a:spcPct val="100000"/>
              </a:lnSpc>
              <a:spcBef>
                <a:spcPts val="0"/>
              </a:spcBef>
              <a:buSzPts val="2800"/>
              <a:buFont typeface="Calibri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IBM Cloud Lite Services</a:t>
            </a:r>
          </a:p>
          <a:p>
            <a:pPr lvl="1" marL="629919" indent="-305433">
              <a:lnSpc>
                <a:spcPct val="100000"/>
              </a:lnSpc>
              <a:buSzPts val="2800"/>
              <a:buFont typeface="Calibri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IBM Granite Model (LLM)</a:t>
            </a:r>
          </a:p>
          <a:p>
            <a:pPr lvl="1" marL="629919" indent="-305433">
              <a:lnSpc>
                <a:spcPct val="100000"/>
              </a:lnSpc>
              <a:buSzPts val="2800"/>
              <a:buFont typeface="Calibri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IBM Watsonx.ai Studio</a:t>
            </a:r>
          </a:p>
          <a:p>
            <a:pPr lvl="1" marL="629919" indent="-305433">
              <a:lnSpc>
                <a:spcPct val="100000"/>
              </a:lnSpc>
              <a:buSzPts val="2800"/>
              <a:buFont typeface="Calibri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Natural language processing (NLP)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05;p5"/>
          <p:cNvSpPr txBox="1"/>
          <p:nvPr>
            <p:ph type="title"/>
          </p:nvPr>
        </p:nvSpPr>
        <p:spPr>
          <a:xfrm>
            <a:off x="581192" y="662572"/>
            <a:ext cx="11029616" cy="780520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WOW FACTOR</a:t>
            </a:r>
          </a:p>
        </p:txBody>
      </p:sp>
      <p:sp>
        <p:nvSpPr>
          <p:cNvPr id="139" name="Google Shape;106;p5"/>
          <p:cNvSpPr txBox="1"/>
          <p:nvPr>
            <p:ph type="body" idx="1"/>
          </p:nvPr>
        </p:nvSpPr>
        <p:spPr>
          <a:xfrm>
            <a:off x="581190" y="1302025"/>
            <a:ext cx="11029619" cy="4673325"/>
          </a:xfrm>
          <a:prstGeom prst="rect">
            <a:avLst/>
          </a:prstGeom>
        </p:spPr>
        <p:txBody>
          <a:bodyPr/>
          <a:lstStyle/>
          <a:p>
            <a:pPr lvl="1" marL="629919" indent="-305433">
              <a:lnSpc>
                <a:spcPct val="100000"/>
              </a:lnSpc>
              <a:spcBef>
                <a:spcPts val="0"/>
              </a:spcBef>
              <a:buSzPts val="2400"/>
              <a:buFont typeface="Calibri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By using this AI Agent, user now keep generate friendly, flexible and on-demand workout plans.</a:t>
            </a:r>
          </a:p>
          <a:p>
            <a:pPr lvl="1" marL="629919" indent="-305433">
              <a:lnSpc>
                <a:spcPct val="100000"/>
              </a:lnSpc>
              <a:buSzPts val="2400"/>
              <a:buFont typeface="Calibri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It try to keep his users consistent toward their fitness journey.</a:t>
            </a:r>
          </a:p>
          <a:p>
            <a:pPr lvl="1" marL="629919" indent="-305433">
              <a:lnSpc>
                <a:spcPct val="100000"/>
              </a:lnSpc>
              <a:buSzPts val="2400"/>
              <a:buFont typeface="Calibri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Helps in suggesting his user simple yet nutritious meal ideas.</a:t>
            </a:r>
          </a:p>
          <a:p>
            <a:pPr lvl="1" marL="629919" indent="-305433">
              <a:lnSpc>
                <a:spcPct val="100000"/>
              </a:lnSpc>
              <a:buSzPts val="2400"/>
              <a:buFont typeface="Calibri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Provide motivational tips and daily achievable fitness goals to keep them motivated and consistent.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11;p6"/>
          <p:cNvSpPr txBox="1"/>
          <p:nvPr>
            <p:ph type="title"/>
          </p:nvPr>
        </p:nvSpPr>
        <p:spPr>
          <a:xfrm>
            <a:off x="581192" y="702155"/>
            <a:ext cx="11029616" cy="772516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END USERS</a:t>
            </a:r>
          </a:p>
        </p:txBody>
      </p:sp>
      <p:sp>
        <p:nvSpPr>
          <p:cNvPr id="142" name="Google Shape;112;p6"/>
          <p:cNvSpPr txBox="1"/>
          <p:nvPr>
            <p:ph type="body" idx="1"/>
          </p:nvPr>
        </p:nvSpPr>
        <p:spPr>
          <a:xfrm>
            <a:off x="581190" y="1302025"/>
            <a:ext cx="11029619" cy="4673325"/>
          </a:xfrm>
          <a:prstGeom prst="rect">
            <a:avLst/>
          </a:prstGeom>
        </p:spPr>
        <p:txBody>
          <a:bodyPr/>
          <a:lstStyle/>
          <a:p>
            <a:pPr lvl="1" marL="629919" indent="-305433">
              <a:lnSpc>
                <a:spcPct val="100000"/>
              </a:lnSpc>
              <a:spcBef>
                <a:spcPts val="0"/>
              </a:spcBef>
              <a:buSzPts val="2400"/>
              <a:buFont typeface="Calibri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Busy Professional, students and Young adult.</a:t>
            </a:r>
          </a:p>
          <a:p>
            <a:pPr lvl="1" marL="629919" indent="-305433">
              <a:lnSpc>
                <a:spcPct val="100000"/>
              </a:lnSpc>
              <a:buSzPts val="2400"/>
              <a:buFont typeface="Calibri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Stay-at-home individuals. </a:t>
            </a:r>
          </a:p>
          <a:p>
            <a:pPr lvl="1" marL="629919" indent="-305433">
              <a:lnSpc>
                <a:spcPct val="100000"/>
              </a:lnSpc>
              <a:buSzPts val="2400"/>
              <a:buFont typeface="Calibri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Fitness enthusiasts.</a:t>
            </a:r>
          </a:p>
          <a:p>
            <a:pPr lvl="1" marL="629919" indent="-305433">
              <a:lnSpc>
                <a:spcPct val="100000"/>
              </a:lnSpc>
              <a:buSzPts val="2400"/>
              <a:buFont typeface="Calibri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Beginners in fitness journey.</a:t>
            </a:r>
          </a:p>
          <a:p>
            <a:pPr lvl="1" marL="629919" indent="-305433">
              <a:lnSpc>
                <a:spcPct val="100000"/>
              </a:lnSpc>
              <a:buSzPts val="2400"/>
              <a:buFont typeface="Calibri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Remote workers, senior citizens or people with health goals.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17;p7"/>
          <p:cNvSpPr txBox="1"/>
          <p:nvPr>
            <p:ph type="title"/>
          </p:nvPr>
        </p:nvSpPr>
        <p:spPr>
          <a:xfrm>
            <a:off x="581192" y="702155"/>
            <a:ext cx="11029616" cy="736898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RESULT</a:t>
            </a:r>
          </a:p>
        </p:txBody>
      </p:sp>
      <p:sp>
        <p:nvSpPr>
          <p:cNvPr id="145" name="Google Shape;118;p7"/>
          <p:cNvSpPr txBox="1"/>
          <p:nvPr>
            <p:ph type="body" idx="1"/>
          </p:nvPr>
        </p:nvSpPr>
        <p:spPr>
          <a:xfrm>
            <a:off x="581190" y="1302025"/>
            <a:ext cx="11029619" cy="46733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0F0F0F"/>
                </a:solidFill>
              </a:defRPr>
            </a:lvl1pPr>
          </a:lstStyle>
          <a:p>
            <a:pPr/>
            <a:r>
              <a:t> </a:t>
            </a:r>
          </a:p>
        </p:txBody>
      </p:sp>
      <p:grpSp>
        <p:nvGrpSpPr>
          <p:cNvPr id="148" name="Google Shape;119;p7"/>
          <p:cNvGrpSpPr/>
          <p:nvPr/>
        </p:nvGrpSpPr>
        <p:grpSpPr>
          <a:xfrm>
            <a:off x="3052111" y="943434"/>
            <a:ext cx="9821336" cy="5479131"/>
            <a:chOff x="0" y="0"/>
            <a:chExt cx="9821335" cy="5479129"/>
          </a:xfrm>
        </p:grpSpPr>
        <p:pic>
          <p:nvPicPr>
            <p:cNvPr id="146" name="Google Shape;120;p7" descr="Google Shape;120;p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88721" y="0"/>
              <a:ext cx="7643893" cy="49711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7" name="Google Shape;121;p7"/>
            <p:cNvSpPr txBox="1"/>
            <p:nvPr/>
          </p:nvSpPr>
          <p:spPr>
            <a:xfrm>
              <a:off x="0" y="5047329"/>
              <a:ext cx="9821336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>
              <a:lvl1pPr>
                <a:defRPr sz="1800">
                  <a:latin typeface="Libre Franklin"/>
                  <a:ea typeface="Libre Franklin"/>
                  <a:cs typeface="Libre Franklin"/>
                  <a:sym typeface="Libre Franklin"/>
                </a:defRPr>
              </a:lvl1pPr>
            </a:lstStyle>
            <a:p>
              <a:pPr/>
              <a:r>
                <a:t>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26;p8"/>
          <p:cNvSpPr txBox="1"/>
          <p:nvPr>
            <p:ph type="title"/>
          </p:nvPr>
        </p:nvSpPr>
        <p:spPr>
          <a:xfrm>
            <a:off x="581192" y="613788"/>
            <a:ext cx="11029616" cy="595805"/>
          </a:xfrm>
          <a:prstGeom prst="rect">
            <a:avLst/>
          </a:prstGeom>
        </p:spPr>
        <p:txBody>
          <a:bodyPr/>
          <a:lstStyle>
            <a:lvl1pPr>
              <a:defRPr sz="3500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RESULT</a:t>
            </a:r>
          </a:p>
        </p:txBody>
      </p:sp>
      <p:pic>
        <p:nvPicPr>
          <p:cNvPr id="151" name="Google Shape;127;p8" descr="Google Shape;127;p8"/>
          <p:cNvPicPr>
            <a:picLocks noChangeAspect="1"/>
          </p:cNvPicPr>
          <p:nvPr/>
        </p:nvPicPr>
        <p:blipFill>
          <a:blip r:embed="rId2">
            <a:extLst/>
          </a:blip>
          <a:srcRect l="0" t="13562" r="0" b="13563"/>
          <a:stretch>
            <a:fillRect/>
          </a:stretch>
        </p:blipFill>
        <p:spPr>
          <a:xfrm>
            <a:off x="2009290" y="1271182"/>
            <a:ext cx="9821335" cy="4654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32;p9"/>
          <p:cNvSpPr txBox="1"/>
          <p:nvPr>
            <p:ph type="title"/>
          </p:nvPr>
        </p:nvSpPr>
        <p:spPr>
          <a:xfrm>
            <a:off x="581192" y="568959"/>
            <a:ext cx="11029616" cy="592248"/>
          </a:xfrm>
          <a:prstGeom prst="rect">
            <a:avLst/>
          </a:prstGeom>
        </p:spPr>
        <p:txBody>
          <a:bodyPr/>
          <a:lstStyle>
            <a:lvl1pPr>
              <a:defRPr sz="3500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RESULT</a:t>
            </a:r>
          </a:p>
        </p:txBody>
      </p:sp>
      <p:grpSp>
        <p:nvGrpSpPr>
          <p:cNvPr id="158" name="Google Shape;133;p9"/>
          <p:cNvGrpSpPr/>
          <p:nvPr/>
        </p:nvGrpSpPr>
        <p:grpSpPr>
          <a:xfrm>
            <a:off x="4281661" y="829558"/>
            <a:ext cx="6725008" cy="5316424"/>
            <a:chOff x="0" y="0"/>
            <a:chExt cx="6725007" cy="5316423"/>
          </a:xfrm>
        </p:grpSpPr>
        <p:pic>
          <p:nvPicPr>
            <p:cNvPr id="154" name="Google Shape;134;p9" descr="Google Shape;134;p9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488670"/>
              <a:ext cx="6725008" cy="48277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57" name="Google Shape;135;p9"/>
            <p:cNvGrpSpPr/>
            <p:nvPr/>
          </p:nvGrpSpPr>
          <p:grpSpPr>
            <a:xfrm>
              <a:off x="-1" y="0"/>
              <a:ext cx="6725009" cy="387071"/>
              <a:chOff x="0" y="0"/>
              <a:chExt cx="6725007" cy="387070"/>
            </a:xfrm>
          </p:grpSpPr>
          <p:sp>
            <p:nvSpPr>
              <p:cNvPr id="155" name="Rectangle"/>
              <p:cNvSpPr/>
              <p:nvPr/>
            </p:nvSpPr>
            <p:spPr>
              <a:xfrm>
                <a:off x="0" y="0"/>
                <a:ext cx="6725008" cy="387071"/>
              </a:xfrm>
              <a:prstGeom prst="roundRect">
                <a:avLst>
                  <a:gd name="adj" fmla="val 0"/>
                </a:avLst>
              </a:prstGeom>
              <a:solidFill>
                <a:srgbClr val="000000">
                  <a:alpha val="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6" name="Deployed AI Agent"/>
              <p:cNvSpPr txBox="1"/>
              <p:nvPr/>
            </p:nvSpPr>
            <p:spPr>
              <a:xfrm>
                <a:off x="-1" y="-1"/>
                <a:ext cx="6725009" cy="381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>
                  <a:defRPr b="1" sz="1800">
                    <a:solidFill>
                      <a:schemeClr val="accent2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defRPr>
                </a:lvl1pPr>
              </a:lstStyle>
              <a:p>
                <a:pPr/>
                <a:r>
                  <a:t>Deployed AI Agent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Dividend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DividendVTI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ividend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Dividend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DividendVTI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ividend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