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77CF-8910-402B-9E5A-3AB2DE70DE6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E5E3-A6EE-4FC3-B333-47E97F18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7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77CF-8910-402B-9E5A-3AB2DE70DE6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E5E3-A6EE-4FC3-B333-47E97F18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8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77CF-8910-402B-9E5A-3AB2DE70DE6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E5E3-A6EE-4FC3-B333-47E97F18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3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77CF-8910-402B-9E5A-3AB2DE70DE6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E5E3-A6EE-4FC3-B333-47E97F18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7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77CF-8910-402B-9E5A-3AB2DE70DE6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E5E3-A6EE-4FC3-B333-47E97F18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8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77CF-8910-402B-9E5A-3AB2DE70DE6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E5E3-A6EE-4FC3-B333-47E97F18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8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77CF-8910-402B-9E5A-3AB2DE70DE6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E5E3-A6EE-4FC3-B333-47E97F18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2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77CF-8910-402B-9E5A-3AB2DE70DE6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E5E3-A6EE-4FC3-B333-47E97F18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77CF-8910-402B-9E5A-3AB2DE70DE6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E5E3-A6EE-4FC3-B333-47E97F18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5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77CF-8910-402B-9E5A-3AB2DE70DE6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E5E3-A6EE-4FC3-B333-47E97F18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1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77CF-8910-402B-9E5A-3AB2DE70DE6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E5E3-A6EE-4FC3-B333-47E97F18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9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177CF-8910-402B-9E5A-3AB2DE70DE6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CE5E3-A6EE-4FC3-B333-47E97F18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4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51093" y="2052935"/>
            <a:ext cx="5851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AWS AUTO SCALING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9891" y="2967335"/>
            <a:ext cx="76722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What is it &amp; How it works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554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61" y="330297"/>
            <a:ext cx="6147126" cy="600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2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339" y="274982"/>
            <a:ext cx="4982817" cy="634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9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7" y="1881809"/>
            <a:ext cx="10423925" cy="307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81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1" y="658854"/>
            <a:ext cx="9978887" cy="56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11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3" y="154202"/>
            <a:ext cx="8666920" cy="662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21531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040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05" y="649358"/>
            <a:ext cx="10110222" cy="52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5" y="93695"/>
            <a:ext cx="5893832" cy="655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0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59" y="785443"/>
            <a:ext cx="4877481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9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539" y="277059"/>
            <a:ext cx="5119596" cy="59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8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39" y="771154"/>
            <a:ext cx="4639322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3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80" y="258989"/>
            <a:ext cx="5400961" cy="61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5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96" y="225288"/>
            <a:ext cx="6183460" cy="633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7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965" y="129278"/>
            <a:ext cx="6366297" cy="64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0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Office PowerPoint</Application>
  <PresentationFormat>Widescreen</PresentationFormat>
  <Paragraphs>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 Scaling</dc:title>
  <dc:creator>amitsapre</dc:creator>
  <cp:lastModifiedBy>amitsapre</cp:lastModifiedBy>
  <cp:revision>5</cp:revision>
  <dcterms:created xsi:type="dcterms:W3CDTF">2021-07-19T04:57:01Z</dcterms:created>
  <dcterms:modified xsi:type="dcterms:W3CDTF">2021-07-19T05:13:32Z</dcterms:modified>
</cp:coreProperties>
</file>