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 id="2147483898" r:id="rId5"/>
  </p:sldMasterIdLst>
  <p:notesMasterIdLst>
    <p:notesMasterId r:id="rId22"/>
  </p:notesMasterIdLst>
  <p:handoutMasterIdLst>
    <p:handoutMasterId r:id="rId23"/>
  </p:handoutMasterIdLst>
  <p:sldIdLst>
    <p:sldId id="1399" r:id="rId6"/>
    <p:sldId id="1398" r:id="rId7"/>
    <p:sldId id="1400" r:id="rId8"/>
    <p:sldId id="1401" r:id="rId9"/>
    <p:sldId id="1402" r:id="rId10"/>
    <p:sldId id="1403" r:id="rId11"/>
    <p:sldId id="1412" r:id="rId12"/>
    <p:sldId id="1404" r:id="rId13"/>
    <p:sldId id="1405" r:id="rId14"/>
    <p:sldId id="1406" r:id="rId15"/>
    <p:sldId id="1407" r:id="rId16"/>
    <p:sldId id="1408" r:id="rId17"/>
    <p:sldId id="1409" r:id="rId18"/>
    <p:sldId id="1410" r:id="rId19"/>
    <p:sldId id="1396" r:id="rId20"/>
    <p:sldId id="1411"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15:clr>
            <a:srgbClr val="A4A3A4"/>
          </p15:clr>
        </p15:guide>
        <p15:guide id="4" pos="255">
          <p15:clr>
            <a:srgbClr val="A4A3A4"/>
          </p15:clr>
        </p15:guide>
        <p15:guide id="5" orient="horz" pos="3204">
          <p15:clr>
            <a:srgbClr val="A4A3A4"/>
          </p15:clr>
        </p15:guide>
        <p15:guide id="6" pos="39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ita Joshi" initials="AJ" lastIdx="55" clrIdx="0"/>
  <p:cmAuthor id="2" name="Sudhindra V" initials="SV" lastIdx="9" clrIdx="1"/>
  <p:cmAuthor id="3" name="Vaibhav Sumant" initials="VS" lastIdx="27" clrIdx="2"/>
  <p:cmAuthor id="4" name="Umesh Surywanshi" initials="US" lastIdx="7" clrIdx="3">
    <p:extLst>
      <p:ext uri="{19B8F6BF-5375-455C-9EA6-DF929625EA0E}">
        <p15:presenceInfo xmlns:p15="http://schemas.microsoft.com/office/powerpoint/2012/main" userId="S-1-5-21-2566537821-3206160648-340863288-64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563"/>
    <a:srgbClr val="000000"/>
    <a:srgbClr val="44464B"/>
    <a:srgbClr val="128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6" autoAdjust="0"/>
    <p:restoredTop sz="94249" autoAdjust="0"/>
  </p:normalViewPr>
  <p:slideViewPr>
    <p:cSldViewPr showGuides="1">
      <p:cViewPr varScale="1">
        <p:scale>
          <a:sx n="100" d="100"/>
          <a:sy n="100" d="100"/>
        </p:scale>
        <p:origin x="618" y="72"/>
      </p:cViewPr>
      <p:guideLst>
        <p:guide orient="horz" pos="1620"/>
        <p:guide pos="2880"/>
        <p:guide orient="horz"/>
        <p:guide pos="255"/>
        <p:guide orient="horz" pos="3204"/>
        <p:guide pos="399"/>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kha Adkar" userId="aec07e31-75e7-417f-9c10-c97d59ccc798" providerId="ADAL" clId="{0B2A16BA-EEF0-42D0-89C8-A0F80B147D8D}"/>
    <pc:docChg chg="delSld delMainMaster">
      <pc:chgData name="Vishakha Adkar" userId="aec07e31-75e7-417f-9c10-c97d59ccc798" providerId="ADAL" clId="{0B2A16BA-EEF0-42D0-89C8-A0F80B147D8D}" dt="2021-06-22T11:52:59.365" v="6" actId="47"/>
      <pc:docMkLst>
        <pc:docMk/>
      </pc:docMkLst>
      <pc:sldChg chg="del">
        <pc:chgData name="Vishakha Adkar" userId="aec07e31-75e7-417f-9c10-c97d59ccc798" providerId="ADAL" clId="{0B2A16BA-EEF0-42D0-89C8-A0F80B147D8D}" dt="2021-06-22T11:52:51.506" v="2" actId="47"/>
        <pc:sldMkLst>
          <pc:docMk/>
          <pc:sldMk cId="218741230" sldId="362"/>
        </pc:sldMkLst>
      </pc:sldChg>
      <pc:sldChg chg="del">
        <pc:chgData name="Vishakha Adkar" userId="aec07e31-75e7-417f-9c10-c97d59ccc798" providerId="ADAL" clId="{0B2A16BA-EEF0-42D0-89C8-A0F80B147D8D}" dt="2021-06-22T11:52:59.365" v="6" actId="47"/>
        <pc:sldMkLst>
          <pc:docMk/>
          <pc:sldMk cId="1142976909" sldId="369"/>
        </pc:sldMkLst>
      </pc:sldChg>
      <pc:sldChg chg="del">
        <pc:chgData name="Vishakha Adkar" userId="aec07e31-75e7-417f-9c10-c97d59ccc798" providerId="ADAL" clId="{0B2A16BA-EEF0-42D0-89C8-A0F80B147D8D}" dt="2021-06-22T11:52:49.155" v="1" actId="47"/>
        <pc:sldMkLst>
          <pc:docMk/>
          <pc:sldMk cId="1033540487" sldId="1369"/>
        </pc:sldMkLst>
      </pc:sldChg>
      <pc:sldChg chg="del">
        <pc:chgData name="Vishakha Adkar" userId="aec07e31-75e7-417f-9c10-c97d59ccc798" providerId="ADAL" clId="{0B2A16BA-EEF0-42D0-89C8-A0F80B147D8D}" dt="2021-06-22T11:52:57.566" v="5" actId="47"/>
        <pc:sldMkLst>
          <pc:docMk/>
          <pc:sldMk cId="4251775945" sldId="1379"/>
        </pc:sldMkLst>
      </pc:sldChg>
      <pc:sldChg chg="del">
        <pc:chgData name="Vishakha Adkar" userId="aec07e31-75e7-417f-9c10-c97d59ccc798" providerId="ADAL" clId="{0B2A16BA-EEF0-42D0-89C8-A0F80B147D8D}" dt="2021-06-22T11:52:47.166" v="0" actId="47"/>
        <pc:sldMkLst>
          <pc:docMk/>
          <pc:sldMk cId="3801545714" sldId="1380"/>
        </pc:sldMkLst>
      </pc:sldChg>
      <pc:sldChg chg="del">
        <pc:chgData name="Vishakha Adkar" userId="aec07e31-75e7-417f-9c10-c97d59ccc798" providerId="ADAL" clId="{0B2A16BA-EEF0-42D0-89C8-A0F80B147D8D}" dt="2021-06-22T11:52:54.554" v="3" actId="47"/>
        <pc:sldMkLst>
          <pc:docMk/>
          <pc:sldMk cId="3527101557" sldId="1400"/>
        </pc:sldMkLst>
      </pc:sldChg>
      <pc:sldChg chg="del">
        <pc:chgData name="Vishakha Adkar" userId="aec07e31-75e7-417f-9c10-c97d59ccc798" providerId="ADAL" clId="{0B2A16BA-EEF0-42D0-89C8-A0F80B147D8D}" dt="2021-06-22T11:52:56.127" v="4" actId="47"/>
        <pc:sldMkLst>
          <pc:docMk/>
          <pc:sldMk cId="1434305838" sldId="1401"/>
        </pc:sldMkLst>
      </pc:sldChg>
      <pc:sldMasterChg chg="del delSldLayout">
        <pc:chgData name="Vishakha Adkar" userId="aec07e31-75e7-417f-9c10-c97d59ccc798" providerId="ADAL" clId="{0B2A16BA-EEF0-42D0-89C8-A0F80B147D8D}" dt="2021-06-22T11:52:59.365" v="6" actId="47"/>
        <pc:sldMasterMkLst>
          <pc:docMk/>
          <pc:sldMasterMk cId="2366361573" sldId="2147483648"/>
        </pc:sldMasterMkLst>
        <pc:sldLayoutChg chg="del">
          <pc:chgData name="Vishakha Adkar" userId="aec07e31-75e7-417f-9c10-c97d59ccc798" providerId="ADAL" clId="{0B2A16BA-EEF0-42D0-89C8-A0F80B147D8D}" dt="2021-06-22T11:52:59.365" v="6" actId="47"/>
          <pc:sldLayoutMkLst>
            <pc:docMk/>
            <pc:sldMasterMk cId="2366361573" sldId="2147483648"/>
            <pc:sldLayoutMk cId="4131893062" sldId="2147483649"/>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1465948545" sldId="2147483650"/>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1463014531" sldId="2147483652"/>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1875277131" sldId="2147483653"/>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1987955457" sldId="2147483654"/>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678973634" sldId="2147483655"/>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2883518455" sldId="2147483656"/>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64464085" sldId="2147483657"/>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251207031" sldId="2147483658"/>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2373916826" sldId="2147483659"/>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3074627948" sldId="2147483661"/>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4139925316" sldId="2147483665"/>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2488457740" sldId="2147483666"/>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1394208756" sldId="2147483667"/>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2533789919" sldId="2147483668"/>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466931531" sldId="2147483672"/>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1642121597" sldId="2147483680"/>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2324226500" sldId="2147483681"/>
          </pc:sldLayoutMkLst>
        </pc:sldLayoutChg>
        <pc:sldLayoutChg chg="del">
          <pc:chgData name="Vishakha Adkar" userId="aec07e31-75e7-417f-9c10-c97d59ccc798" providerId="ADAL" clId="{0B2A16BA-EEF0-42D0-89C8-A0F80B147D8D}" dt="2021-06-22T11:52:59.365" v="6" actId="47"/>
          <pc:sldLayoutMkLst>
            <pc:docMk/>
            <pc:sldMasterMk cId="2366361573" sldId="2147483648"/>
            <pc:sldLayoutMk cId="810321644" sldId="2147483682"/>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C9E77E2-F727-49F1-A29C-E861030204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3521A981-8524-45B2-858E-D1D8AD2062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7523A0-A2BC-4DF4-9495-0F9B1E84AEE2}" type="datetimeFigureOut">
              <a:rPr lang="en-US" smtClean="0"/>
              <a:t>7/19/2021</a:t>
            </a:fld>
            <a:endParaRPr lang="en-US"/>
          </a:p>
        </p:txBody>
      </p:sp>
      <p:sp>
        <p:nvSpPr>
          <p:cNvPr id="4" name="Footer Placeholder 3">
            <a:extLst>
              <a:ext uri="{FF2B5EF4-FFF2-40B4-BE49-F238E27FC236}">
                <a16:creationId xmlns="" xmlns:a16="http://schemas.microsoft.com/office/drawing/2014/main" id="{6B37C535-3267-4C1E-93B1-0824018403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454E7845-26BD-4757-87DD-9321407714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91C62B-09F2-4516-B482-963EC5F727B1}" type="slidenum">
              <a:rPr lang="en-US" smtClean="0"/>
              <a:t>‹#›</a:t>
            </a:fld>
            <a:endParaRPr lang="en-US"/>
          </a:p>
        </p:txBody>
      </p:sp>
    </p:spTree>
    <p:extLst>
      <p:ext uri="{BB962C8B-B14F-4D97-AF65-F5344CB8AC3E}">
        <p14:creationId xmlns:p14="http://schemas.microsoft.com/office/powerpoint/2010/main" val="4086339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323B06-793C-4C78-85EB-32CD8DA5C26C}" type="datetimeFigureOut">
              <a:rPr lang="en-US" smtClean="0"/>
              <a:t>7/19/2021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4BBAAE-1246-49D2-BA24-16771C7F40EF}" type="slidenum">
              <a:rPr lang="en-US" smtClean="0"/>
              <a:t>‹#›</a:t>
            </a:fld>
            <a:endParaRPr lang="en-US" dirty="0"/>
          </a:p>
        </p:txBody>
      </p:sp>
    </p:spTree>
    <p:extLst>
      <p:ext uri="{BB962C8B-B14F-4D97-AF65-F5344CB8AC3E}">
        <p14:creationId xmlns:p14="http://schemas.microsoft.com/office/powerpoint/2010/main" val="43701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6302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218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599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2047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039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8692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224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567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985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03230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4956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200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9454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2186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4BBAAE-1246-49D2-BA24-16771C7F40E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413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xoriant.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xoriant.com/"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www.xoriant.com/" TargetMode="External"/><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xorian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Rectangle 3"/>
          <p:cNvSpPr/>
          <p:nvPr userDrawn="1"/>
        </p:nvSpPr>
        <p:spPr>
          <a:xfrm>
            <a:off x="7253290" y="1"/>
            <a:ext cx="1890711" cy="4033838"/>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784503"/>
              <a:gd name="connsiteY0" fmla="*/ 4160233 h 4160233"/>
              <a:gd name="connsiteX1" fmla="*/ 1784503 w 1784503"/>
              <a:gd name="connsiteY1" fmla="*/ 0 h 4160233"/>
              <a:gd name="connsiteX2" fmla="*/ 1784503 w 1784503"/>
              <a:gd name="connsiteY2" fmla="*/ 1657350 h 4160233"/>
              <a:gd name="connsiteX3" fmla="*/ 0 w 1784503"/>
              <a:gd name="connsiteY3" fmla="*/ 4160233 h 4160233"/>
              <a:gd name="connsiteX0" fmla="*/ 0 w 1080880"/>
              <a:gd name="connsiteY0" fmla="*/ 2819435 h 2819435"/>
              <a:gd name="connsiteX1" fmla="*/ 1080880 w 1080880"/>
              <a:gd name="connsiteY1" fmla="*/ 0 h 2819435"/>
              <a:gd name="connsiteX2" fmla="*/ 1080880 w 1080880"/>
              <a:gd name="connsiteY2" fmla="*/ 1657350 h 2819435"/>
              <a:gd name="connsiteX3" fmla="*/ 0 w 1080880"/>
              <a:gd name="connsiteY3" fmla="*/ 2819435 h 2819435"/>
              <a:gd name="connsiteX0" fmla="*/ 0 w 1482457"/>
              <a:gd name="connsiteY0" fmla="*/ 2916657 h 2916657"/>
              <a:gd name="connsiteX1" fmla="*/ 1482457 w 1482457"/>
              <a:gd name="connsiteY1" fmla="*/ 0 h 2916657"/>
              <a:gd name="connsiteX2" fmla="*/ 1482457 w 1482457"/>
              <a:gd name="connsiteY2" fmla="*/ 1657350 h 2916657"/>
              <a:gd name="connsiteX3" fmla="*/ 0 w 1482457"/>
              <a:gd name="connsiteY3" fmla="*/ 2916657 h 2916657"/>
              <a:gd name="connsiteX0" fmla="*/ 0 w 1532644"/>
              <a:gd name="connsiteY0" fmla="*/ 3042375 h 3042375"/>
              <a:gd name="connsiteX1" fmla="*/ 1532644 w 1532644"/>
              <a:gd name="connsiteY1" fmla="*/ 0 h 3042375"/>
              <a:gd name="connsiteX2" fmla="*/ 1532644 w 1532644"/>
              <a:gd name="connsiteY2" fmla="*/ 1657350 h 3042375"/>
              <a:gd name="connsiteX3" fmla="*/ 0 w 1532644"/>
              <a:gd name="connsiteY3" fmla="*/ 3042375 h 3042375"/>
            </a:gdLst>
            <a:ahLst/>
            <a:cxnLst>
              <a:cxn ang="0">
                <a:pos x="connsiteX0" y="connsiteY0"/>
              </a:cxn>
              <a:cxn ang="0">
                <a:pos x="connsiteX1" y="connsiteY1"/>
              </a:cxn>
              <a:cxn ang="0">
                <a:pos x="connsiteX2" y="connsiteY2"/>
              </a:cxn>
              <a:cxn ang="0">
                <a:pos x="connsiteX3" y="connsiteY3"/>
              </a:cxn>
            </a:cxnLst>
            <a:rect l="l" t="t" r="r" b="b"/>
            <a:pathLst>
              <a:path w="1532644" h="3042375">
                <a:moveTo>
                  <a:pt x="0" y="3042375"/>
                </a:moveTo>
                <a:lnTo>
                  <a:pt x="1532644" y="0"/>
                </a:lnTo>
                <a:lnTo>
                  <a:pt x="1532644" y="1657350"/>
                </a:lnTo>
                <a:lnTo>
                  <a:pt x="0" y="304237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Rectangle 3"/>
          <p:cNvSpPr/>
          <p:nvPr userDrawn="1"/>
        </p:nvSpPr>
        <p:spPr>
          <a:xfrm>
            <a:off x="7767639" y="1"/>
            <a:ext cx="1376362" cy="1521619"/>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Rectangle 3"/>
          <p:cNvSpPr/>
          <p:nvPr userDrawn="1"/>
        </p:nvSpPr>
        <p:spPr>
          <a:xfrm>
            <a:off x="7547770" y="971552"/>
            <a:ext cx="1596231" cy="1447799"/>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Lst>
            <a:ahLst/>
            <a:cxnLst>
              <a:cxn ang="0">
                <a:pos x="connsiteX0" y="connsiteY0"/>
              </a:cxn>
              <a:cxn ang="0">
                <a:pos x="connsiteX1" y="connsiteY1"/>
              </a:cxn>
              <a:cxn ang="0">
                <a:pos x="connsiteX2" y="connsiteY2"/>
              </a:cxn>
              <a:cxn ang="0">
                <a:pos x="connsiteX3" y="connsiteY3"/>
              </a:cxn>
            </a:cxnLst>
            <a:rect l="l" t="t" r="r" b="b"/>
            <a:pathLst>
              <a:path w="1590708" h="1657350">
                <a:moveTo>
                  <a:pt x="0" y="1457409"/>
                </a:moveTo>
                <a:lnTo>
                  <a:pt x="1590708" y="0"/>
                </a:lnTo>
                <a:lnTo>
                  <a:pt x="1590708" y="1657350"/>
                </a:lnTo>
                <a:lnTo>
                  <a:pt x="0" y="145740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3"/>
          <p:cNvSpPr/>
          <p:nvPr userDrawn="1"/>
        </p:nvSpPr>
        <p:spPr>
          <a:xfrm>
            <a:off x="8853489" y="969170"/>
            <a:ext cx="290512" cy="550068"/>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1564714"/>
              <a:gd name="connsiteY0" fmla="*/ 696891 h 1657350"/>
              <a:gd name="connsiteX1" fmla="*/ 1564714 w 1564714"/>
              <a:gd name="connsiteY1" fmla="*/ 0 h 1657350"/>
              <a:gd name="connsiteX2" fmla="*/ 1564714 w 1564714"/>
              <a:gd name="connsiteY2" fmla="*/ 1657350 h 1657350"/>
              <a:gd name="connsiteX3" fmla="*/ 0 w 1564714"/>
              <a:gd name="connsiteY3" fmla="*/ 696891 h 1657350"/>
            </a:gdLst>
            <a:ahLst/>
            <a:cxnLst>
              <a:cxn ang="0">
                <a:pos x="connsiteX0" y="connsiteY0"/>
              </a:cxn>
              <a:cxn ang="0">
                <a:pos x="connsiteX1" y="connsiteY1"/>
              </a:cxn>
              <a:cxn ang="0">
                <a:pos x="connsiteX2" y="connsiteY2"/>
              </a:cxn>
              <a:cxn ang="0">
                <a:pos x="connsiteX3" y="connsiteY3"/>
              </a:cxn>
            </a:cxnLst>
            <a:rect l="l" t="t" r="r" b="b"/>
            <a:pathLst>
              <a:path w="1564714" h="1657350">
                <a:moveTo>
                  <a:pt x="0" y="696891"/>
                </a:moveTo>
                <a:lnTo>
                  <a:pt x="1564714" y="0"/>
                </a:lnTo>
                <a:lnTo>
                  <a:pt x="1564714" y="1657350"/>
                </a:lnTo>
                <a:lnTo>
                  <a:pt x="0" y="696891"/>
                </a:lnTo>
                <a:close/>
              </a:path>
            </a:pathLst>
          </a:custGeom>
          <a:solidFill>
            <a:srgbClr val="149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3"/>
          <p:cNvSpPr/>
          <p:nvPr userDrawn="1"/>
        </p:nvSpPr>
        <p:spPr>
          <a:xfrm>
            <a:off x="6580982" y="1364458"/>
            <a:ext cx="2563019" cy="262515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Lst>
            <a:ahLst/>
            <a:cxnLst>
              <a:cxn ang="0">
                <a:pos x="connsiteX0" y="connsiteY0"/>
              </a:cxn>
              <a:cxn ang="0">
                <a:pos x="connsiteX1" y="connsiteY1"/>
              </a:cxn>
              <a:cxn ang="0">
                <a:pos x="connsiteX2" y="connsiteY2"/>
              </a:cxn>
              <a:cxn ang="0">
                <a:pos x="connsiteX3" y="connsiteY3"/>
              </a:cxn>
            </a:cxnLst>
            <a:rect l="l" t="t" r="r" b="b"/>
            <a:pathLst>
              <a:path w="2554151" h="3123257">
                <a:moveTo>
                  <a:pt x="0" y="3123257"/>
                </a:moveTo>
                <a:lnTo>
                  <a:pt x="2554151" y="0"/>
                </a:lnTo>
                <a:lnTo>
                  <a:pt x="2554151" y="1657350"/>
                </a:lnTo>
                <a:lnTo>
                  <a:pt x="0" y="3123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Rectangle 4"/>
          <p:cNvSpPr/>
          <p:nvPr userDrawn="1"/>
        </p:nvSpPr>
        <p:spPr>
          <a:xfrm rot="19547933">
            <a:off x="6832164" y="3628888"/>
            <a:ext cx="98938" cy="285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hasCustomPrompt="1"/>
          </p:nvPr>
        </p:nvSpPr>
        <p:spPr>
          <a:xfrm>
            <a:off x="419535" y="1752340"/>
            <a:ext cx="6743266" cy="1271588"/>
          </a:xfrm>
        </p:spPr>
        <p:txBody>
          <a:bodyPr anchor="b">
            <a:noAutofit/>
          </a:bodyPr>
          <a:lstStyle>
            <a:lvl1pPr algn="l">
              <a:lnSpc>
                <a:spcPts val="4200"/>
              </a:lnSpc>
              <a:defRPr sz="4000" b="1">
                <a:solidFill>
                  <a:schemeClr val="tx1"/>
                </a:solidFill>
              </a:defRPr>
            </a:lvl1pPr>
          </a:lstStyle>
          <a:p>
            <a:r>
              <a:rPr lang="en-US" dirty="0"/>
              <a:t>MASTER TITLE STYLE</a:t>
            </a:r>
          </a:p>
        </p:txBody>
      </p:sp>
      <p:sp>
        <p:nvSpPr>
          <p:cNvPr id="3" name="Subtitle 2"/>
          <p:cNvSpPr>
            <a:spLocks noGrp="1"/>
          </p:cNvSpPr>
          <p:nvPr>
            <p:ph type="subTitle" idx="1"/>
          </p:nvPr>
        </p:nvSpPr>
        <p:spPr>
          <a:xfrm>
            <a:off x="424297" y="3000372"/>
            <a:ext cx="6548003" cy="533400"/>
          </a:xfrm>
        </p:spPr>
        <p:txBody>
          <a:bodyPr>
            <a:normAutofit/>
          </a:bodyPr>
          <a:lstStyle>
            <a:lvl1pPr marL="0" indent="0" algn="l">
              <a:lnSpc>
                <a:spcPts val="2000"/>
              </a:lnSpc>
              <a:buNone/>
              <a:defRPr sz="1800">
                <a:solidFill>
                  <a:schemeClr val="tx2"/>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1026" name="Picture 2" descr="C:\Users\Varun.SANJEEV\Desktop\Xorian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226" y="457201"/>
            <a:ext cx="1682750" cy="8350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hlinkClick r:id="rId3"/>
          </p:cNvPr>
          <p:cNvSpPr txBox="1"/>
          <p:nvPr userDrawn="1"/>
        </p:nvSpPr>
        <p:spPr>
          <a:xfrm>
            <a:off x="7422361" y="4733526"/>
            <a:ext cx="1066800" cy="238527"/>
          </a:xfrm>
          <a:prstGeom prst="rect">
            <a:avLst/>
          </a:prstGeom>
          <a:noFill/>
        </p:spPr>
        <p:txBody>
          <a:bodyPr wrap="square" rtlCol="0" anchor="ctr">
            <a:spAutoFit/>
          </a:bodyPr>
          <a:lstStyle/>
          <a:p>
            <a:r>
              <a:rPr lang="en-US" sz="950" dirty="0">
                <a:solidFill>
                  <a:schemeClr val="accent6"/>
                </a:solidFill>
              </a:rPr>
              <a:t>www.xoriant.com</a:t>
            </a:r>
          </a:p>
        </p:txBody>
      </p:sp>
      <p:sp>
        <p:nvSpPr>
          <p:cNvPr id="18" name="Rectangle 3"/>
          <p:cNvSpPr/>
          <p:nvPr userDrawn="1"/>
        </p:nvSpPr>
        <p:spPr>
          <a:xfrm rot="10800000">
            <a:off x="2" y="4837821"/>
            <a:ext cx="857251" cy="30568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279828 w 1651428"/>
              <a:gd name="connsiteY0" fmla="*/ 0 h 616017"/>
              <a:gd name="connsiteX1" fmla="*/ 1651428 w 1651428"/>
              <a:gd name="connsiteY1" fmla="*/ 0 h 616017"/>
              <a:gd name="connsiteX2" fmla="*/ 0 w 1651428"/>
              <a:gd name="connsiteY2" fmla="*/ 616017 h 616017"/>
              <a:gd name="connsiteX3" fmla="*/ 279828 w 1651428"/>
              <a:gd name="connsiteY3" fmla="*/ 0 h 616017"/>
            </a:gdLst>
            <a:ahLst/>
            <a:cxnLst>
              <a:cxn ang="0">
                <a:pos x="connsiteX0" y="connsiteY0"/>
              </a:cxn>
              <a:cxn ang="0">
                <a:pos x="connsiteX1" y="connsiteY1"/>
              </a:cxn>
              <a:cxn ang="0">
                <a:pos x="connsiteX2" y="connsiteY2"/>
              </a:cxn>
              <a:cxn ang="0">
                <a:pos x="connsiteX3" y="connsiteY3"/>
              </a:cxn>
            </a:cxnLst>
            <a:rect l="l" t="t" r="r" b="b"/>
            <a:pathLst>
              <a:path w="1651428" h="616017">
                <a:moveTo>
                  <a:pt x="279828" y="0"/>
                </a:moveTo>
                <a:lnTo>
                  <a:pt x="1651428" y="0"/>
                </a:lnTo>
                <a:lnTo>
                  <a:pt x="0" y="616017"/>
                </a:lnTo>
                <a:lnTo>
                  <a:pt x="2798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94563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Half Image &amp; Title">
    <p:bg>
      <p:bgPr>
        <a:solidFill>
          <a:schemeClr val="bg1"/>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2" y="4731320"/>
            <a:ext cx="661732" cy="417556"/>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7" name="Content Placeholder 2"/>
          <p:cNvSpPr>
            <a:spLocks noGrp="1"/>
          </p:cNvSpPr>
          <p:nvPr>
            <p:ph idx="17"/>
          </p:nvPr>
        </p:nvSpPr>
        <p:spPr>
          <a:xfrm>
            <a:off x="4419600" y="928688"/>
            <a:ext cx="4114801" cy="3819525"/>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p:nvPr>
        </p:nvSpPr>
        <p:spPr>
          <a:xfrm>
            <a:off x="397669" y="397670"/>
            <a:ext cx="3846671" cy="4345781"/>
          </a:xfrm>
          <a:solidFill>
            <a:schemeClr val="bg1">
              <a:lumMod val="95000"/>
            </a:schemeClr>
          </a:solidFill>
        </p:spPr>
        <p:txBody>
          <a:bodyPr vert="horz" lIns="91440" tIns="45720" rIns="91440" bIns="45720" rtlCol="0" anchor="ctr">
            <a:normAutofit/>
          </a:bodyPr>
          <a:lstStyle>
            <a:lvl1pPr marL="342892" indent="-342892" algn="ctr">
              <a:buNone/>
              <a:defRPr lang="en-US" sz="18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4419600" y="263525"/>
            <a:ext cx="4114800" cy="609600"/>
          </a:xfrm>
        </p:spPr>
        <p:txBody>
          <a:bodyPr anchor="t">
            <a:normAutofit/>
          </a:bodyPr>
          <a:lstStyle>
            <a:lvl1pPr algn="l">
              <a:defRPr sz="2800" b="1"/>
            </a:lvl1pPr>
          </a:lstStyle>
          <a:p>
            <a:r>
              <a:rPr lang="en-US" dirty="0"/>
              <a:t>Click to Edit Master Title </a:t>
            </a:r>
          </a:p>
        </p:txBody>
      </p:sp>
      <p:sp>
        <p:nvSpPr>
          <p:cNvPr id="25" name="TextBox 24"/>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6" name="TextBox 25"/>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6"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userDrawn="1"/>
        </p:nvGrpSpPr>
        <p:grpSpPr>
          <a:xfrm>
            <a:off x="8763000" y="2"/>
            <a:ext cx="381000" cy="832483"/>
            <a:chOff x="8763000" y="1"/>
            <a:chExt cx="381000" cy="832483"/>
          </a:xfrm>
        </p:grpSpPr>
        <p:sp>
          <p:nvSpPr>
            <p:cNvPr id="28"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181619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Half Image &amp; Title">
    <p:bg>
      <p:bgPr>
        <a:solidFill>
          <a:schemeClr val="bg1"/>
        </a:solidFill>
        <a:effectLst/>
      </p:bgPr>
    </p:bg>
    <p:spTree>
      <p:nvGrpSpPr>
        <p:cNvPr id="1" name=""/>
        <p:cNvGrpSpPr/>
        <p:nvPr/>
      </p:nvGrpSpPr>
      <p:grpSpPr>
        <a:xfrm>
          <a:off x="0" y="0"/>
          <a:ext cx="0" cy="0"/>
          <a:chOff x="0" y="0"/>
          <a:chExt cx="0" cy="0"/>
        </a:xfrm>
      </p:grpSpPr>
      <p:grpSp>
        <p:nvGrpSpPr>
          <p:cNvPr id="32" name="Group 31"/>
          <p:cNvGrpSpPr/>
          <p:nvPr userDrawn="1"/>
        </p:nvGrpSpPr>
        <p:grpSpPr>
          <a:xfrm>
            <a:off x="2" y="4731320"/>
            <a:ext cx="661732" cy="417556"/>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4" name="Picture Placeholder 3"/>
          <p:cNvSpPr>
            <a:spLocks noGrp="1"/>
          </p:cNvSpPr>
          <p:nvPr>
            <p:ph type="pic" sz="quarter" idx="14"/>
          </p:nvPr>
        </p:nvSpPr>
        <p:spPr>
          <a:xfrm>
            <a:off x="397669" y="397670"/>
            <a:ext cx="3846671" cy="4345781"/>
          </a:xfrm>
          <a:solidFill>
            <a:schemeClr val="bg1">
              <a:lumMod val="95000"/>
            </a:schemeClr>
          </a:solidFill>
        </p:spPr>
        <p:txBody>
          <a:bodyPr vert="horz" lIns="91440" tIns="45720" rIns="91440" bIns="45720" rtlCol="0" anchor="ctr">
            <a:normAutofit/>
          </a:bodyPr>
          <a:lstStyle>
            <a:lvl1pPr marL="285743" indent="-285743" algn="ctr">
              <a:buFont typeface="Arial" panose="020B0604020202020204" pitchFamily="34" charset="0"/>
              <a:buNone/>
              <a:defRPr lang="en-US" sz="1800" b="0" dirty="0">
                <a:solidFill>
                  <a:schemeClr val="tx2"/>
                </a:solidFill>
                <a:latin typeface="+mj-lt"/>
              </a:defRPr>
            </a:lvl1pPr>
          </a:lstStyle>
          <a:p>
            <a:pPr marL="0" lvl="0" indent="0" algn="ctr">
              <a:lnSpc>
                <a:spcPct val="200000"/>
              </a:lnSpc>
              <a:spcBef>
                <a:spcPts val="0"/>
              </a:spcBef>
            </a:pPr>
            <a:r>
              <a:rPr lang="en-US" dirty="0"/>
              <a:t>Click icon to add picture</a:t>
            </a:r>
          </a:p>
        </p:txBody>
      </p:sp>
      <p:sp>
        <p:nvSpPr>
          <p:cNvPr id="2" name="Title 1"/>
          <p:cNvSpPr>
            <a:spLocks noGrp="1"/>
          </p:cNvSpPr>
          <p:nvPr>
            <p:ph type="title" hasCustomPrompt="1"/>
          </p:nvPr>
        </p:nvSpPr>
        <p:spPr>
          <a:xfrm>
            <a:off x="4419600" y="263525"/>
            <a:ext cx="4114800" cy="6096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1" y="876562"/>
            <a:ext cx="4114799" cy="462941"/>
          </a:xfrm>
        </p:spPr>
        <p:txBody>
          <a:bodyPr>
            <a:normAutofit/>
          </a:bodyPr>
          <a:lstStyle>
            <a:lvl1pPr marL="0" indent="0">
              <a:lnSpc>
                <a:spcPts val="2500"/>
              </a:lnSpc>
              <a:buNone/>
              <a:defRPr sz="2200">
                <a:solidFill>
                  <a:schemeClr val="accent4"/>
                </a:solidFill>
              </a:defRPr>
            </a:lvl1pPr>
          </a:lstStyle>
          <a:p>
            <a:pPr lvl="0"/>
            <a:r>
              <a:rPr lang="en-US"/>
              <a:t>Click to edit Master text styles</a:t>
            </a:r>
          </a:p>
        </p:txBody>
      </p:sp>
      <p:sp>
        <p:nvSpPr>
          <p:cNvPr id="27" name="TextBox 26"/>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8" name="TextBox 27"/>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0" name="Content Placeholder 2"/>
          <p:cNvSpPr>
            <a:spLocks noGrp="1"/>
          </p:cNvSpPr>
          <p:nvPr>
            <p:ph idx="17"/>
          </p:nvPr>
        </p:nvSpPr>
        <p:spPr>
          <a:xfrm>
            <a:off x="4419600" y="1379221"/>
            <a:ext cx="4114801" cy="3368993"/>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8763000" y="2"/>
            <a:ext cx="381000" cy="832483"/>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297539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Half Image &amp; Titl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1" y="1"/>
            <a:ext cx="4244339" cy="5143500"/>
          </a:xfrm>
          <a:solidFill>
            <a:schemeClr val="bg1">
              <a:lumMod val="95000"/>
            </a:schemeClr>
          </a:solidFill>
        </p:spPr>
        <p:txBody>
          <a:bodyPr anchor="ctr">
            <a:normAutofit/>
          </a:bodyPr>
          <a:lstStyle>
            <a:lvl1pPr marL="0" indent="0" algn="ctr">
              <a:lnSpc>
                <a:spcPct val="200000"/>
              </a:lnSpc>
              <a:spcBef>
                <a:spcPts val="0"/>
              </a:spcBef>
              <a:buNone/>
              <a:defRPr sz="1800" b="0">
                <a:solidFill>
                  <a:schemeClr val="tx2"/>
                </a:solidFill>
                <a:latin typeface="+mj-lt"/>
              </a:defRPr>
            </a:lvl1pPr>
          </a:lstStyle>
          <a:p>
            <a:r>
              <a:rPr lang="en-US" dirty="0"/>
              <a:t>Click icon to add picture</a:t>
            </a:r>
          </a:p>
        </p:txBody>
      </p:sp>
      <p:grpSp>
        <p:nvGrpSpPr>
          <p:cNvPr id="31" name="Group 30"/>
          <p:cNvGrpSpPr/>
          <p:nvPr userDrawn="1"/>
        </p:nvGrpSpPr>
        <p:grpSpPr>
          <a:xfrm>
            <a:off x="2" y="4731320"/>
            <a:ext cx="661732" cy="417556"/>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8" name="Content Placeholder 2"/>
          <p:cNvSpPr>
            <a:spLocks noGrp="1"/>
          </p:cNvSpPr>
          <p:nvPr>
            <p:ph idx="17"/>
          </p:nvPr>
        </p:nvSpPr>
        <p:spPr>
          <a:xfrm>
            <a:off x="4419600" y="1379220"/>
            <a:ext cx="4114801" cy="3519378"/>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419600" y="263525"/>
            <a:ext cx="4114800" cy="609600"/>
          </a:xfrm>
        </p:spPr>
        <p:txBody>
          <a:bodyPr anchor="t">
            <a:normAutofit/>
          </a:bodyPr>
          <a:lstStyle>
            <a:lvl1pPr algn="l">
              <a:defRPr sz="2800" b="1"/>
            </a:lvl1pPr>
          </a:lstStyle>
          <a:p>
            <a:r>
              <a:rPr lang="en-US" dirty="0"/>
              <a:t>Click to Edit Master Title </a:t>
            </a:r>
          </a:p>
        </p:txBody>
      </p:sp>
      <p:sp>
        <p:nvSpPr>
          <p:cNvPr id="11" name="Text Placeholder 10"/>
          <p:cNvSpPr>
            <a:spLocks noGrp="1"/>
          </p:cNvSpPr>
          <p:nvPr>
            <p:ph type="body" sz="quarter" idx="16"/>
          </p:nvPr>
        </p:nvSpPr>
        <p:spPr>
          <a:xfrm>
            <a:off x="4419601" y="876562"/>
            <a:ext cx="4114799" cy="462941"/>
          </a:xfrm>
        </p:spPr>
        <p:txBody>
          <a:bodyPr>
            <a:normAutofit/>
          </a:bodyPr>
          <a:lstStyle>
            <a:lvl1pPr marL="0" indent="0">
              <a:lnSpc>
                <a:spcPts val="2500"/>
              </a:lnSpc>
              <a:buNone/>
              <a:defRPr sz="2200">
                <a:solidFill>
                  <a:schemeClr val="accent4"/>
                </a:solidFill>
              </a:defRPr>
            </a:lvl1pPr>
          </a:lstStyle>
          <a:p>
            <a:pPr lvl="0"/>
            <a:r>
              <a:rPr lang="en-US"/>
              <a:t>Click to edit Master text styles</a:t>
            </a:r>
          </a:p>
        </p:txBody>
      </p:sp>
      <p:sp>
        <p:nvSpPr>
          <p:cNvPr id="25" name="TextBox 24"/>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6" name="TextBox 25"/>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6"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userDrawn="1"/>
        </p:nvGrpSpPr>
        <p:grpSpPr>
          <a:xfrm>
            <a:off x="8763000" y="2"/>
            <a:ext cx="381000" cy="832483"/>
            <a:chOff x="8763000" y="1"/>
            <a:chExt cx="381000" cy="832483"/>
          </a:xfrm>
        </p:grpSpPr>
        <p:sp>
          <p:nvSpPr>
            <p:cNvPr id="2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2903169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7" name="Group 26"/>
          <p:cNvGrpSpPr/>
          <p:nvPr userDrawn="1"/>
        </p:nvGrpSpPr>
        <p:grpSpPr>
          <a:xfrm>
            <a:off x="2" y="4731320"/>
            <a:ext cx="661732" cy="417556"/>
            <a:chOff x="0" y="4660277"/>
            <a:chExt cx="783429" cy="494347"/>
          </a:xfrm>
        </p:grpSpPr>
        <p:sp>
          <p:nvSpPr>
            <p:cNvPr id="28"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2" name="TextBox 21"/>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3" name="TextBox 22"/>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3"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userDrawn="1"/>
        </p:nvGrpSpPr>
        <p:grpSpPr>
          <a:xfrm>
            <a:off x="8763000" y="2"/>
            <a:ext cx="381000" cy="832483"/>
            <a:chOff x="8763000" y="1"/>
            <a:chExt cx="381000" cy="832483"/>
          </a:xfrm>
        </p:grpSpPr>
        <p:sp>
          <p:nvSpPr>
            <p:cNvPr id="24"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2299659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userDrawn="1"/>
        </p:nvSpPr>
        <p:spPr>
          <a:xfrm>
            <a:off x="4875580" y="2"/>
            <a:ext cx="4268420" cy="5143499"/>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TextBox 22">
            <a:hlinkClick r:id="rId3"/>
          </p:cNvPr>
          <p:cNvSpPr txBox="1"/>
          <p:nvPr userDrawn="1"/>
        </p:nvSpPr>
        <p:spPr>
          <a:xfrm>
            <a:off x="5166645" y="4766020"/>
            <a:ext cx="1066800" cy="238527"/>
          </a:xfrm>
          <a:prstGeom prst="rect">
            <a:avLst/>
          </a:prstGeom>
          <a:noFill/>
        </p:spPr>
        <p:txBody>
          <a:bodyPr wrap="square" rtlCol="0" anchor="ctr">
            <a:spAutoFit/>
          </a:bodyPr>
          <a:lstStyle/>
          <a:p>
            <a:r>
              <a:rPr lang="en-US" sz="950" dirty="0">
                <a:solidFill>
                  <a:schemeClr val="accent1"/>
                </a:solidFill>
              </a:rPr>
              <a:t>www.xoriant.com</a:t>
            </a:r>
          </a:p>
        </p:txBody>
      </p:sp>
      <p:sp>
        <p:nvSpPr>
          <p:cNvPr id="2" name="Title 1"/>
          <p:cNvSpPr>
            <a:spLocks noGrp="1"/>
          </p:cNvSpPr>
          <p:nvPr>
            <p:ph type="title" hasCustomPrompt="1"/>
          </p:nvPr>
        </p:nvSpPr>
        <p:spPr>
          <a:xfrm>
            <a:off x="419853" y="1820866"/>
            <a:ext cx="3847348" cy="708438"/>
          </a:xfrm>
        </p:spPr>
        <p:txBody>
          <a:bodyPr anchor="b"/>
          <a:lstStyle>
            <a:lvl1pPr algn="l">
              <a:lnSpc>
                <a:spcPts val="4200"/>
              </a:lnSpc>
              <a:defRPr sz="4000" b="1" cap="all">
                <a:solidFill>
                  <a:schemeClr val="bg1"/>
                </a:solidFill>
              </a:defRPr>
            </a:lvl1pPr>
          </a:lstStyle>
          <a:p>
            <a:r>
              <a:rPr lang="en-US" dirty="0"/>
              <a:t>Thank you !</a:t>
            </a:r>
          </a:p>
        </p:txBody>
      </p:sp>
      <p:sp>
        <p:nvSpPr>
          <p:cNvPr id="12" name="Subtitle 2"/>
          <p:cNvSpPr>
            <a:spLocks noGrp="1"/>
          </p:cNvSpPr>
          <p:nvPr>
            <p:ph type="subTitle" idx="10"/>
          </p:nvPr>
        </p:nvSpPr>
        <p:spPr>
          <a:xfrm>
            <a:off x="424298" y="2952750"/>
            <a:ext cx="3842903" cy="1752600"/>
          </a:xfrm>
        </p:spPr>
        <p:txBody>
          <a:bodyPr>
            <a:normAutofit/>
          </a:bodyPr>
          <a:lstStyle>
            <a:lvl1pPr marL="0" indent="0" algn="l">
              <a:lnSpc>
                <a:spcPts val="2000"/>
              </a:lnSpc>
              <a:buNone/>
              <a:defRPr sz="1800">
                <a:solidFill>
                  <a:schemeClr val="accent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pic>
        <p:nvPicPr>
          <p:cNvPr id="20"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30226" y="460122"/>
            <a:ext cx="1682750" cy="82918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userDrawn="1"/>
        </p:nvGrpSpPr>
        <p:grpSpPr>
          <a:xfrm>
            <a:off x="8667751" y="1"/>
            <a:ext cx="476251" cy="1040605"/>
            <a:chOff x="8667750" y="0"/>
            <a:chExt cx="476251" cy="1040605"/>
          </a:xfrm>
        </p:grpSpPr>
        <p:sp>
          <p:nvSpPr>
            <p:cNvPr id="16"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1" name="Subtitle 2"/>
          <p:cNvSpPr txBox="1">
            <a:spLocks/>
          </p:cNvSpPr>
          <p:nvPr userDrawn="1"/>
        </p:nvSpPr>
        <p:spPr>
          <a:xfrm>
            <a:off x="5021580" y="469900"/>
            <a:ext cx="3200400" cy="381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US – CORPORATE HEADQUARTERS</a:t>
            </a:r>
            <a:endParaRPr lang="en-US" sz="1100" dirty="0"/>
          </a:p>
        </p:txBody>
      </p:sp>
      <p:sp>
        <p:nvSpPr>
          <p:cNvPr id="13" name="Subtitle 2"/>
          <p:cNvSpPr txBox="1">
            <a:spLocks/>
          </p:cNvSpPr>
          <p:nvPr userDrawn="1"/>
        </p:nvSpPr>
        <p:spPr>
          <a:xfrm>
            <a:off x="5021580" y="758646"/>
            <a:ext cx="16764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1248 Reamwood Avenue, </a:t>
            </a:r>
          </a:p>
          <a:p>
            <a:pPr>
              <a:lnSpc>
                <a:spcPts val="1100"/>
              </a:lnSpc>
            </a:pPr>
            <a:r>
              <a:rPr lang="en-US" sz="900" dirty="0">
                <a:solidFill>
                  <a:schemeClr val="bg1"/>
                </a:solidFill>
              </a:rPr>
              <a:t>Sunnyvale, CA 94089</a:t>
            </a:r>
          </a:p>
          <a:p>
            <a:pPr>
              <a:lnSpc>
                <a:spcPts val="1100"/>
              </a:lnSpc>
            </a:pPr>
            <a:r>
              <a:rPr lang="en-US" sz="900" dirty="0">
                <a:solidFill>
                  <a:schemeClr val="bg1"/>
                </a:solidFill>
              </a:rPr>
              <a:t>Phone: (408) 743 4400</a:t>
            </a:r>
          </a:p>
        </p:txBody>
      </p:sp>
      <p:sp>
        <p:nvSpPr>
          <p:cNvPr id="14" name="Subtitle 2"/>
          <p:cNvSpPr txBox="1">
            <a:spLocks/>
          </p:cNvSpPr>
          <p:nvPr userDrawn="1"/>
        </p:nvSpPr>
        <p:spPr>
          <a:xfrm>
            <a:off x="6781800" y="758646"/>
            <a:ext cx="16764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343 Thornall St 720</a:t>
            </a:r>
          </a:p>
          <a:p>
            <a:pPr>
              <a:lnSpc>
                <a:spcPts val="1100"/>
              </a:lnSpc>
            </a:pPr>
            <a:r>
              <a:rPr lang="en-US" sz="900" dirty="0">
                <a:solidFill>
                  <a:schemeClr val="bg1"/>
                </a:solidFill>
              </a:rPr>
              <a:t>Edison, NJ 08837</a:t>
            </a:r>
          </a:p>
          <a:p>
            <a:pPr>
              <a:lnSpc>
                <a:spcPts val="1100"/>
              </a:lnSpc>
            </a:pPr>
            <a:r>
              <a:rPr lang="en-US" sz="900" dirty="0">
                <a:solidFill>
                  <a:schemeClr val="bg1"/>
                </a:solidFill>
              </a:rPr>
              <a:t>Phone: (732) 395 6900</a:t>
            </a:r>
          </a:p>
        </p:txBody>
      </p:sp>
      <p:sp>
        <p:nvSpPr>
          <p:cNvPr id="19" name="Subtitle 2"/>
          <p:cNvSpPr txBox="1">
            <a:spLocks/>
          </p:cNvSpPr>
          <p:nvPr userDrawn="1"/>
        </p:nvSpPr>
        <p:spPr>
          <a:xfrm>
            <a:off x="5021580" y="1504136"/>
            <a:ext cx="3200400" cy="381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UK</a:t>
            </a:r>
          </a:p>
        </p:txBody>
      </p:sp>
      <p:sp>
        <p:nvSpPr>
          <p:cNvPr id="21" name="Subtitle 2"/>
          <p:cNvSpPr txBox="1">
            <a:spLocks/>
          </p:cNvSpPr>
          <p:nvPr userDrawn="1"/>
        </p:nvSpPr>
        <p:spPr>
          <a:xfrm>
            <a:off x="5021580" y="1792882"/>
            <a:ext cx="16764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57 Rathbone Place,</a:t>
            </a:r>
          </a:p>
          <a:p>
            <a:pPr>
              <a:lnSpc>
                <a:spcPts val="1100"/>
              </a:lnSpc>
            </a:pPr>
            <a:r>
              <a:rPr lang="en-US" sz="900" dirty="0">
                <a:solidFill>
                  <a:schemeClr val="bg1"/>
                </a:solidFill>
              </a:rPr>
              <a:t>4th Floor, Holden House,</a:t>
            </a:r>
          </a:p>
          <a:p>
            <a:pPr>
              <a:lnSpc>
                <a:spcPts val="1100"/>
              </a:lnSpc>
            </a:pPr>
            <a:r>
              <a:rPr lang="en-US" sz="900" dirty="0">
                <a:solidFill>
                  <a:schemeClr val="bg1"/>
                </a:solidFill>
              </a:rPr>
              <a:t>London, W1T 1JU , UK</a:t>
            </a:r>
          </a:p>
        </p:txBody>
      </p:sp>
      <p:sp>
        <p:nvSpPr>
          <p:cNvPr id="24" name="Subtitle 2"/>
          <p:cNvSpPr txBox="1">
            <a:spLocks/>
          </p:cNvSpPr>
          <p:nvPr userDrawn="1"/>
        </p:nvSpPr>
        <p:spPr>
          <a:xfrm>
            <a:off x="6781800" y="1792882"/>
            <a:ext cx="1905000" cy="685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dirty="0">
                <a:solidFill>
                  <a:schemeClr val="bg1"/>
                </a:solidFill>
              </a:rPr>
              <a:t>89 Worship Street Shoreditch,</a:t>
            </a:r>
          </a:p>
          <a:p>
            <a:pPr>
              <a:lnSpc>
                <a:spcPts val="1100"/>
              </a:lnSpc>
            </a:pPr>
            <a:r>
              <a:rPr lang="en-US" sz="900" dirty="0">
                <a:solidFill>
                  <a:schemeClr val="bg1"/>
                </a:solidFill>
              </a:rPr>
              <a:t>London EC2A 2BF, UK</a:t>
            </a:r>
          </a:p>
          <a:p>
            <a:pPr>
              <a:lnSpc>
                <a:spcPts val="1100"/>
              </a:lnSpc>
            </a:pPr>
            <a:r>
              <a:rPr lang="en-US" sz="900" dirty="0">
                <a:solidFill>
                  <a:schemeClr val="bg1"/>
                </a:solidFill>
              </a:rPr>
              <a:t>Phone: (44) 2079 938 955</a:t>
            </a:r>
          </a:p>
        </p:txBody>
      </p:sp>
      <p:sp>
        <p:nvSpPr>
          <p:cNvPr id="25" name="Subtitle 2"/>
          <p:cNvSpPr txBox="1">
            <a:spLocks/>
          </p:cNvSpPr>
          <p:nvPr userDrawn="1"/>
        </p:nvSpPr>
        <p:spPr>
          <a:xfrm>
            <a:off x="5021580" y="2533453"/>
            <a:ext cx="3200400" cy="381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800"/>
              </a:lnSpc>
            </a:pPr>
            <a:r>
              <a:rPr lang="en-US" sz="1100" b="1" dirty="0"/>
              <a:t>INDIA</a:t>
            </a:r>
          </a:p>
        </p:txBody>
      </p:sp>
      <p:sp>
        <p:nvSpPr>
          <p:cNvPr id="26" name="Subtitle 2"/>
          <p:cNvSpPr txBox="1">
            <a:spLocks/>
          </p:cNvSpPr>
          <p:nvPr userDrawn="1"/>
        </p:nvSpPr>
        <p:spPr>
          <a:xfrm>
            <a:off x="5021580" y="2822198"/>
            <a:ext cx="1676400" cy="89255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Mumbai</a:t>
            </a:r>
          </a:p>
          <a:p>
            <a:pPr>
              <a:lnSpc>
                <a:spcPts val="1100"/>
              </a:lnSpc>
            </a:pPr>
            <a:r>
              <a:rPr lang="en-US" sz="900" dirty="0">
                <a:solidFill>
                  <a:schemeClr val="bg1"/>
                </a:solidFill>
              </a:rPr>
              <a:t>4th Floor, Nomura</a:t>
            </a:r>
          </a:p>
          <a:p>
            <a:pPr>
              <a:lnSpc>
                <a:spcPts val="1100"/>
              </a:lnSpc>
            </a:pPr>
            <a:r>
              <a:rPr lang="en-US" sz="900" dirty="0">
                <a:solidFill>
                  <a:schemeClr val="bg1"/>
                </a:solidFill>
              </a:rPr>
              <a:t>Powai , Mumbai 400 076</a:t>
            </a:r>
          </a:p>
          <a:p>
            <a:pPr>
              <a:lnSpc>
                <a:spcPts val="1100"/>
              </a:lnSpc>
            </a:pPr>
            <a:r>
              <a:rPr lang="en-US" sz="900" dirty="0">
                <a:solidFill>
                  <a:schemeClr val="bg1"/>
                </a:solidFill>
              </a:rPr>
              <a:t>Phone: +91 (22) 3051 1000</a:t>
            </a:r>
          </a:p>
        </p:txBody>
      </p:sp>
      <p:sp>
        <p:nvSpPr>
          <p:cNvPr id="27" name="Subtitle 2"/>
          <p:cNvSpPr txBox="1">
            <a:spLocks/>
          </p:cNvSpPr>
          <p:nvPr userDrawn="1"/>
        </p:nvSpPr>
        <p:spPr>
          <a:xfrm>
            <a:off x="6781800" y="2822198"/>
            <a:ext cx="2057400" cy="89255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Pune</a:t>
            </a:r>
          </a:p>
          <a:p>
            <a:pPr>
              <a:lnSpc>
                <a:spcPts val="1100"/>
              </a:lnSpc>
            </a:pPr>
            <a:r>
              <a:rPr lang="en-US" sz="900" dirty="0">
                <a:solidFill>
                  <a:schemeClr val="bg1"/>
                </a:solidFill>
              </a:rPr>
              <a:t>5th floor, Amar Paradigm Baner Road</a:t>
            </a:r>
          </a:p>
          <a:p>
            <a:pPr>
              <a:lnSpc>
                <a:spcPts val="1100"/>
              </a:lnSpc>
            </a:pPr>
            <a:r>
              <a:rPr lang="en-US" sz="900" dirty="0">
                <a:solidFill>
                  <a:schemeClr val="bg1"/>
                </a:solidFill>
              </a:rPr>
              <a:t>Baner, Pune 411 045</a:t>
            </a:r>
          </a:p>
          <a:p>
            <a:pPr>
              <a:lnSpc>
                <a:spcPts val="1100"/>
              </a:lnSpc>
            </a:pPr>
            <a:r>
              <a:rPr lang="en-US" sz="900" dirty="0">
                <a:solidFill>
                  <a:schemeClr val="bg1"/>
                </a:solidFill>
              </a:rPr>
              <a:t>Phone: +91 (20) 6604 6000</a:t>
            </a:r>
          </a:p>
        </p:txBody>
      </p:sp>
      <p:sp>
        <p:nvSpPr>
          <p:cNvPr id="28" name="Subtitle 2"/>
          <p:cNvSpPr txBox="1">
            <a:spLocks/>
          </p:cNvSpPr>
          <p:nvPr userDrawn="1"/>
        </p:nvSpPr>
        <p:spPr>
          <a:xfrm>
            <a:off x="5021580" y="3638550"/>
            <a:ext cx="3048000" cy="1005384"/>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1800" kern="1200">
                <a:solidFill>
                  <a:schemeClr val="accent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nSpc>
                <a:spcPts val="1100"/>
              </a:lnSpc>
            </a:pPr>
            <a:r>
              <a:rPr lang="en-US" sz="900" b="1" dirty="0">
                <a:solidFill>
                  <a:schemeClr val="tx2"/>
                </a:solidFill>
              </a:rPr>
              <a:t>Bangalore</a:t>
            </a:r>
          </a:p>
          <a:p>
            <a:pPr>
              <a:lnSpc>
                <a:spcPts val="1100"/>
              </a:lnSpc>
            </a:pPr>
            <a:r>
              <a:rPr lang="en-US" sz="900" dirty="0">
                <a:solidFill>
                  <a:schemeClr val="bg1"/>
                </a:solidFill>
              </a:rPr>
              <a:t>4th Floor, Kabra Excelsior, </a:t>
            </a:r>
          </a:p>
          <a:p>
            <a:pPr>
              <a:lnSpc>
                <a:spcPts val="1100"/>
              </a:lnSpc>
            </a:pPr>
            <a:r>
              <a:rPr lang="en-US" sz="900" dirty="0">
                <a:solidFill>
                  <a:schemeClr val="bg1"/>
                </a:solidFill>
              </a:rPr>
              <a:t>80 Feet Main Road, Koramangala 1st Block,</a:t>
            </a:r>
          </a:p>
          <a:p>
            <a:pPr>
              <a:lnSpc>
                <a:spcPts val="1100"/>
              </a:lnSpc>
            </a:pPr>
            <a:r>
              <a:rPr lang="en-US" sz="900" dirty="0">
                <a:solidFill>
                  <a:schemeClr val="bg1"/>
                </a:solidFill>
              </a:rPr>
              <a:t>Bengaluru (Bangalore) 560034</a:t>
            </a:r>
          </a:p>
          <a:p>
            <a:pPr>
              <a:lnSpc>
                <a:spcPts val="1100"/>
              </a:lnSpc>
            </a:pPr>
            <a:r>
              <a:rPr lang="en-US" sz="900" dirty="0">
                <a:solidFill>
                  <a:schemeClr val="bg1"/>
                </a:solidFill>
              </a:rPr>
              <a:t>Phone: +91 (80) 4666 1666</a:t>
            </a:r>
          </a:p>
        </p:txBody>
      </p:sp>
    </p:spTree>
    <p:extLst>
      <p:ext uri="{BB962C8B-B14F-4D97-AF65-F5344CB8AC3E}">
        <p14:creationId xmlns:p14="http://schemas.microsoft.com/office/powerpoint/2010/main" val="340524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2" name="Group 21"/>
          <p:cNvGrpSpPr/>
          <p:nvPr userDrawn="1"/>
        </p:nvGrpSpPr>
        <p:grpSpPr>
          <a:xfrm>
            <a:off x="2" y="4731320"/>
            <a:ext cx="661732" cy="417556"/>
            <a:chOff x="0" y="4660277"/>
            <a:chExt cx="783429" cy="494347"/>
          </a:xfrm>
        </p:grpSpPr>
        <p:sp>
          <p:nvSpPr>
            <p:cNvPr id="2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4" name="TextBox 13"/>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2016 Xoriant Corporation.</a:t>
            </a:r>
          </a:p>
        </p:txBody>
      </p:sp>
      <p:sp>
        <p:nvSpPr>
          <p:cNvPr id="15" name="TextBox 14"/>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16" name="Title 1"/>
          <p:cNvSpPr>
            <a:spLocks noGrp="1"/>
          </p:cNvSpPr>
          <p:nvPr>
            <p:ph type="title" hasCustomPrompt="1"/>
          </p:nvPr>
        </p:nvSpPr>
        <p:spPr>
          <a:xfrm>
            <a:off x="290514" y="57150"/>
            <a:ext cx="8229600" cy="661037"/>
          </a:xfrm>
        </p:spPr>
        <p:txBody>
          <a:bodyPr anchor="b">
            <a:normAutofit/>
          </a:bodyPr>
          <a:lstStyle>
            <a:lvl1pPr algn="l">
              <a:defRPr lang="en-US" sz="2800" b="1" kern="1200" dirty="0">
                <a:solidFill>
                  <a:schemeClr val="tx1"/>
                </a:solidFill>
                <a:latin typeface="+mj-lt"/>
                <a:ea typeface="+mj-ea"/>
                <a:cs typeface="+mj-cs"/>
              </a:defRPr>
            </a:lvl1pPr>
          </a:lstStyle>
          <a:p>
            <a:r>
              <a:rPr lang="en-US" dirty="0"/>
              <a:t>Click to Edit Master Title</a:t>
            </a:r>
          </a:p>
        </p:txBody>
      </p:sp>
      <p:pic>
        <p:nvPicPr>
          <p:cNvPr id="17"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8763000" y="2"/>
            <a:ext cx="381000" cy="832483"/>
            <a:chOff x="8763000" y="1"/>
            <a:chExt cx="381000" cy="832483"/>
          </a:xfrm>
        </p:grpSpPr>
        <p:sp>
          <p:nvSpPr>
            <p:cNvPr id="19"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cxnSp>
        <p:nvCxnSpPr>
          <p:cNvPr id="13" name="Straight Connector 12"/>
          <p:cNvCxnSpPr/>
          <p:nvPr userDrawn="1"/>
        </p:nvCxnSpPr>
        <p:spPr>
          <a:xfrm>
            <a:off x="1"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453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F849C-CBF0-43DC-8469-039C8C98D76B}" type="datetime1">
              <a:rPr lang="en-US" smtClean="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290438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E40F0-58B4-40A4-9035-EB3F8359343D}" type="datetime1">
              <a:rPr lang="en-US" smtClean="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1425268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97B3-D2D4-4E82-9294-9A3C2E48C68D}" type="datetime1">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2545097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654D2-5B17-47EC-B70D-92805A6BE995}" type="datetime1">
              <a:rPr lang="en-US" smtClean="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7049A2-617D-4058-AAA4-E2BC351D607C}" type="slidenum">
              <a:rPr lang="en-US" smtClean="0"/>
              <a:t>‹#›</a:t>
            </a:fld>
            <a:endParaRPr lang="en-US" dirty="0"/>
          </a:p>
        </p:txBody>
      </p:sp>
    </p:spTree>
    <p:extLst>
      <p:ext uri="{BB962C8B-B14F-4D97-AF65-F5344CB8AC3E}">
        <p14:creationId xmlns:p14="http://schemas.microsoft.com/office/powerpoint/2010/main" val="159060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013" y="571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1"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289013" y="952500"/>
            <a:ext cx="8385087" cy="390525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p:cNvGrpSpPr/>
          <p:nvPr userDrawn="1"/>
        </p:nvGrpSpPr>
        <p:grpSpPr>
          <a:xfrm>
            <a:off x="2" y="4731320"/>
            <a:ext cx="661732" cy="417556"/>
            <a:chOff x="0" y="4660277"/>
            <a:chExt cx="783429" cy="494347"/>
          </a:xfrm>
        </p:grpSpPr>
        <p:sp>
          <p:nvSpPr>
            <p:cNvPr id="1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pic>
        <p:nvPicPr>
          <p:cNvPr id="14"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16" name="TextBox 15"/>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3" name="Group 2"/>
          <p:cNvGrpSpPr/>
          <p:nvPr userDrawn="1"/>
        </p:nvGrpSpPr>
        <p:grpSpPr>
          <a:xfrm>
            <a:off x="8763000" y="2"/>
            <a:ext cx="381000" cy="832483"/>
            <a:chOff x="8763000" y="1"/>
            <a:chExt cx="381000" cy="832483"/>
          </a:xfrm>
        </p:grpSpPr>
        <p:sp>
          <p:nvSpPr>
            <p:cNvPr id="1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1691429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9" name="Title 1"/>
          <p:cNvSpPr>
            <a:spLocks noGrp="1"/>
          </p:cNvSpPr>
          <p:nvPr>
            <p:ph type="title"/>
          </p:nvPr>
        </p:nvSpPr>
        <p:spPr>
          <a:xfrm>
            <a:off x="0" y="-6052"/>
            <a:ext cx="7315200" cy="726117"/>
          </a:xfrm>
        </p:spPr>
        <p:txBody>
          <a:bodyPr>
            <a:normAutofit/>
          </a:bodyPr>
          <a:lstStyle>
            <a:lvl1pPr algn="l">
              <a:defRPr sz="3200">
                <a:solidFill>
                  <a:schemeClr val="tx1"/>
                </a:solidFill>
              </a:defRPr>
            </a:lvl1pPr>
          </a:lstStyle>
          <a:p>
            <a:r>
              <a:rPr lang="en-US"/>
              <a:t>Click to edit Master title style</a:t>
            </a:r>
            <a:endParaRPr lang="en-US" dirty="0"/>
          </a:p>
        </p:txBody>
      </p:sp>
      <p:sp>
        <p:nvSpPr>
          <p:cNvPr id="4" name="Slide Number Placeholder 1"/>
          <p:cNvSpPr>
            <a:spLocks noGrp="1"/>
          </p:cNvSpPr>
          <p:nvPr>
            <p:ph type="sldNum" sz="quarter" idx="10"/>
          </p:nvPr>
        </p:nvSpPr>
        <p:spPr>
          <a:xfrm>
            <a:off x="8712944" y="4829772"/>
            <a:ext cx="422122" cy="301228"/>
          </a:xfrm>
          <a:prstGeom prst="rect">
            <a:avLst/>
          </a:prstGeom>
        </p:spPr>
        <p:txBody>
          <a:bodyPr/>
          <a:lstStyle>
            <a:lvl1pPr>
              <a:defRPr/>
            </a:lvl1pPr>
          </a:lstStyle>
          <a:p>
            <a:pPr>
              <a:defRPr/>
            </a:pPr>
            <a:fld id="{DB94CCA8-3A1D-43DD-B9EC-63EF34EAE5A2}" type="slidenum">
              <a:rPr lang="en-US" altLang="en-US"/>
              <a:pPr>
                <a:defRPr/>
              </a:pPr>
              <a:t>‹#›</a:t>
            </a:fld>
            <a:endParaRPr lang="en-US" altLang="en-US" dirty="0"/>
          </a:p>
        </p:txBody>
      </p:sp>
    </p:spTree>
    <p:extLst>
      <p:ext uri="{BB962C8B-B14F-4D97-AF65-F5344CB8AC3E}">
        <p14:creationId xmlns:p14="http://schemas.microsoft.com/office/powerpoint/2010/main" val="1246117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_Thank You">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1120"/>
          </a:xfrm>
          <a:prstGeom prst="rect">
            <a:avLst/>
          </a:prstGeom>
        </p:spPr>
      </p:pic>
      <p:sp>
        <p:nvSpPr>
          <p:cNvPr id="30" name="Rectangle 29"/>
          <p:cNvSpPr/>
          <p:nvPr userDrawn="1"/>
        </p:nvSpPr>
        <p:spPr>
          <a:xfrm>
            <a:off x="5715000" y="2"/>
            <a:ext cx="3429000" cy="514349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TextBox 22">
            <a:hlinkClick r:id="rId3"/>
          </p:cNvPr>
          <p:cNvSpPr txBox="1"/>
          <p:nvPr userDrawn="1"/>
        </p:nvSpPr>
        <p:spPr>
          <a:xfrm>
            <a:off x="7848600" y="4766020"/>
            <a:ext cx="1066800" cy="238527"/>
          </a:xfrm>
          <a:prstGeom prst="rect">
            <a:avLst/>
          </a:prstGeom>
          <a:noFill/>
        </p:spPr>
        <p:txBody>
          <a:bodyPr wrap="square" rtlCol="0" anchor="ctr">
            <a:spAutoFit/>
          </a:bodyPr>
          <a:lstStyle/>
          <a:p>
            <a:r>
              <a:rPr lang="en-US" sz="950" dirty="0">
                <a:solidFill>
                  <a:schemeClr val="accent1"/>
                </a:solidFill>
              </a:rPr>
              <a:t>www.xoriant.com</a:t>
            </a:r>
          </a:p>
        </p:txBody>
      </p:sp>
      <p:sp>
        <p:nvSpPr>
          <p:cNvPr id="2" name="Title 1"/>
          <p:cNvSpPr>
            <a:spLocks noGrp="1"/>
          </p:cNvSpPr>
          <p:nvPr>
            <p:ph type="title"/>
          </p:nvPr>
        </p:nvSpPr>
        <p:spPr>
          <a:xfrm>
            <a:off x="381000" y="1885950"/>
            <a:ext cx="5257800" cy="708438"/>
          </a:xfrm>
        </p:spPr>
        <p:txBody>
          <a:bodyPr anchor="b">
            <a:normAutofit/>
          </a:bodyPr>
          <a:lstStyle>
            <a:lvl1pPr algn="l">
              <a:lnSpc>
                <a:spcPts val="3600"/>
              </a:lnSpc>
              <a:defRPr sz="4000" b="1" cap="all">
                <a:solidFill>
                  <a:schemeClr val="bg1"/>
                </a:solidFill>
              </a:defRPr>
            </a:lvl1pPr>
          </a:lstStyle>
          <a:p>
            <a:endParaRPr lang="en-US" dirty="0"/>
          </a:p>
        </p:txBody>
      </p:sp>
      <p:sp>
        <p:nvSpPr>
          <p:cNvPr id="12" name="Subtitle 2"/>
          <p:cNvSpPr>
            <a:spLocks noGrp="1"/>
          </p:cNvSpPr>
          <p:nvPr>
            <p:ph type="subTitle" idx="10"/>
          </p:nvPr>
        </p:nvSpPr>
        <p:spPr>
          <a:xfrm>
            <a:off x="381000" y="2724151"/>
            <a:ext cx="5257800" cy="676273"/>
          </a:xfrm>
        </p:spPr>
        <p:txBody>
          <a:bodyPr anchor="b">
            <a:normAutofit/>
          </a:bodyPr>
          <a:lstStyle>
            <a:lvl1pPr marL="0" indent="0" algn="l">
              <a:lnSpc>
                <a:spcPts val="2000"/>
              </a:lnSpc>
              <a:buNone/>
              <a:defRPr sz="2000" b="1">
                <a:solidFill>
                  <a:schemeClr val="accent5"/>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pic>
        <p:nvPicPr>
          <p:cNvPr id="20"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30226" y="460122"/>
            <a:ext cx="1682750" cy="82918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userDrawn="1"/>
        </p:nvGrpSpPr>
        <p:grpSpPr>
          <a:xfrm>
            <a:off x="8590778" y="1"/>
            <a:ext cx="553224" cy="1352550"/>
            <a:chOff x="8667750" y="0"/>
            <a:chExt cx="476251" cy="1040605"/>
          </a:xfrm>
        </p:grpSpPr>
        <p:sp>
          <p:nvSpPr>
            <p:cNvPr id="36"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7"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39" name="TextBox 38"/>
          <p:cNvSpPr txBox="1"/>
          <p:nvPr userDrawn="1"/>
        </p:nvSpPr>
        <p:spPr>
          <a:xfrm>
            <a:off x="381000" y="4928057"/>
            <a:ext cx="2133600" cy="215444"/>
          </a:xfrm>
          <a:prstGeom prst="rect">
            <a:avLst/>
          </a:prstGeom>
          <a:noFill/>
        </p:spPr>
        <p:txBody>
          <a:bodyPr wrap="square" rtlCol="0" anchor="ctr">
            <a:spAutoFit/>
          </a:bodyPr>
          <a:lstStyle/>
          <a:p>
            <a:r>
              <a:rPr lang="en-US" sz="800" dirty="0">
                <a:solidFill>
                  <a:schemeClr val="bg2">
                    <a:lumMod val="20000"/>
                    <a:lumOff val="80000"/>
                  </a:schemeClr>
                </a:solidFill>
              </a:rPr>
              <a:t>© 2017 Xoriant Corporation.</a:t>
            </a:r>
          </a:p>
        </p:txBody>
      </p:sp>
      <p:sp>
        <p:nvSpPr>
          <p:cNvPr id="5" name="Text Placeholder 4"/>
          <p:cNvSpPr>
            <a:spLocks noGrp="1"/>
          </p:cNvSpPr>
          <p:nvPr>
            <p:ph type="body" sz="quarter" idx="11"/>
          </p:nvPr>
        </p:nvSpPr>
        <p:spPr>
          <a:xfrm>
            <a:off x="381000" y="3400424"/>
            <a:ext cx="5257799" cy="457200"/>
          </a:xfrm>
        </p:spPr>
        <p:txBody>
          <a:bodyPr>
            <a:normAutofit/>
          </a:bodyPr>
          <a:lstStyle>
            <a:lvl1pPr marL="0" indent="0">
              <a:buNone/>
              <a:defRPr sz="1600">
                <a:solidFill>
                  <a:schemeClr val="tx2">
                    <a:lumMod val="40000"/>
                    <a:lumOff val="60000"/>
                  </a:schemeClr>
                </a:solidFill>
              </a:defRPr>
            </a:lvl1pPr>
          </a:lstStyle>
          <a:p>
            <a:pPr lvl="0"/>
            <a:r>
              <a:rPr lang="en-US" dirty="0"/>
              <a:t>Click to edit Master text styles</a:t>
            </a:r>
          </a:p>
        </p:txBody>
      </p:sp>
      <p:sp>
        <p:nvSpPr>
          <p:cNvPr id="6" name="Text Placeholder 5"/>
          <p:cNvSpPr>
            <a:spLocks noGrp="1"/>
          </p:cNvSpPr>
          <p:nvPr>
            <p:ph type="body" sz="quarter" idx="12"/>
          </p:nvPr>
        </p:nvSpPr>
        <p:spPr>
          <a:xfrm>
            <a:off x="381000" y="3943350"/>
            <a:ext cx="4648200" cy="457200"/>
          </a:xfrm>
        </p:spPr>
        <p:txBody>
          <a:bodyPr>
            <a:noAutofit/>
          </a:bodyPr>
          <a:lstStyle>
            <a:lvl1pPr marL="0" indent="0">
              <a:buNone/>
              <a:defRPr lang="en-US" sz="1600" kern="1200" dirty="0" smtClean="0">
                <a:solidFill>
                  <a:schemeClr val="bg1"/>
                </a:solidFill>
                <a:latin typeface="+mn-lt"/>
                <a:ea typeface="+mn-ea"/>
                <a:cs typeface="+mn-cs"/>
              </a:defRPr>
            </a:lvl1pPr>
            <a:lvl2pPr marL="457189" indent="0">
              <a:buNone/>
              <a:defRPr lang="en-US" sz="1600" kern="1200" dirty="0" smtClean="0">
                <a:solidFill>
                  <a:schemeClr val="tx2">
                    <a:lumMod val="40000"/>
                    <a:lumOff val="60000"/>
                  </a:schemeClr>
                </a:solidFill>
                <a:latin typeface="+mn-lt"/>
                <a:ea typeface="+mn-ea"/>
                <a:cs typeface="+mn-cs"/>
              </a:defRPr>
            </a:lvl2pPr>
            <a:lvl3pPr marL="914378" indent="0">
              <a:buNone/>
              <a:defRPr lang="en-US" sz="1600" kern="1200" dirty="0" smtClean="0">
                <a:solidFill>
                  <a:schemeClr val="tx2">
                    <a:lumMod val="40000"/>
                    <a:lumOff val="60000"/>
                  </a:schemeClr>
                </a:solidFill>
                <a:latin typeface="+mn-lt"/>
                <a:ea typeface="+mn-ea"/>
                <a:cs typeface="+mn-cs"/>
              </a:defRPr>
            </a:lvl3pPr>
            <a:lvl4pPr marL="1371566" indent="0">
              <a:buNone/>
              <a:defRPr lang="en-US" sz="1600" kern="1200" dirty="0" smtClean="0">
                <a:solidFill>
                  <a:schemeClr val="tx2">
                    <a:lumMod val="40000"/>
                    <a:lumOff val="60000"/>
                  </a:schemeClr>
                </a:solidFill>
                <a:latin typeface="+mn-lt"/>
                <a:ea typeface="+mn-ea"/>
                <a:cs typeface="+mn-cs"/>
              </a:defRPr>
            </a:lvl4pPr>
            <a:lvl5pPr marL="1828754" indent="0">
              <a:buNone/>
              <a:defRPr lang="en-US" sz="1600" kern="1200" dirty="0">
                <a:solidFill>
                  <a:schemeClr val="tx2">
                    <a:lumMod val="40000"/>
                    <a:lumOff val="60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21413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6" name="Rectangle 6"/>
          <p:cNvSpPr>
            <a:spLocks noChangeArrowheads="1"/>
          </p:cNvSpPr>
          <p:nvPr/>
        </p:nvSpPr>
        <p:spPr bwMode="auto">
          <a:xfrm>
            <a:off x="0" y="3704704"/>
            <a:ext cx="9144000" cy="1016868"/>
          </a:xfrm>
          <a:prstGeom prst="rect">
            <a:avLst/>
          </a:prstGeom>
          <a:solidFill>
            <a:schemeClr val="accent1"/>
          </a:solidFill>
          <a:ln w="9525" algn="ctr">
            <a:solidFill>
              <a:schemeClr val="accent1"/>
            </a:solidFill>
            <a:miter lim="800000"/>
            <a:headEnd/>
            <a:tailEnd/>
          </a:ln>
        </p:spPr>
        <p:txBody>
          <a:bodyPr wrap="none" lIns="0" tIns="0" rIns="0" bIns="0" anchor="ctr"/>
          <a:lstStyle>
            <a:lvl1pPr algn="ctr" eaLnBrk="0" hangingPunct="0">
              <a:defRPr sz="1400" b="1">
                <a:solidFill>
                  <a:schemeClr val="tx1"/>
                </a:solidFill>
                <a:latin typeface="Arial" charset="0"/>
              </a:defRPr>
            </a:lvl1pPr>
            <a:lvl2pPr marL="742950" indent="-285750" algn="ctr" eaLnBrk="0" hangingPunct="0">
              <a:defRPr sz="1400" b="1">
                <a:solidFill>
                  <a:schemeClr val="tx1"/>
                </a:solidFill>
                <a:latin typeface="Arial" charset="0"/>
              </a:defRPr>
            </a:lvl2pPr>
            <a:lvl3pPr marL="1143000" indent="-228600" algn="ctr" eaLnBrk="0" hangingPunct="0">
              <a:defRPr sz="1400" b="1">
                <a:solidFill>
                  <a:schemeClr val="tx1"/>
                </a:solidFill>
                <a:latin typeface="Arial" charset="0"/>
              </a:defRPr>
            </a:lvl3pPr>
            <a:lvl4pPr marL="1600200" indent="-228600" algn="ctr" eaLnBrk="0" hangingPunct="0">
              <a:defRPr sz="1400" b="1">
                <a:solidFill>
                  <a:schemeClr val="tx1"/>
                </a:solidFill>
                <a:latin typeface="Arial" charset="0"/>
              </a:defRPr>
            </a:lvl4pPr>
            <a:lvl5pPr marL="2057400" indent="-228600" algn="ctr"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a:defRPr/>
            </a:pPr>
            <a:endParaRPr lang="en-US" altLang="en-US" sz="984">
              <a:solidFill>
                <a:srgbClr val="4B4B4B"/>
              </a:solidFill>
              <a:cs typeface="Arial"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5987143" y="3912320"/>
            <a:ext cx="2709333" cy="601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pic>
      <p:sp>
        <p:nvSpPr>
          <p:cNvPr id="8" name="Rectangle 17"/>
          <p:cNvSpPr>
            <a:spLocks noChangeArrowheads="1"/>
          </p:cNvSpPr>
          <p:nvPr userDrawn="1"/>
        </p:nvSpPr>
        <p:spPr bwMode="auto">
          <a:xfrm>
            <a:off x="2402417" y="4787429"/>
            <a:ext cx="4354286" cy="3247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4288" tIns="32144" rIns="64288" bIns="32144">
            <a:spAutoFit/>
          </a:bodyPr>
          <a:lstStyle>
            <a:lvl1pPr algn="ctr" eaLnBrk="0" hangingPunct="0">
              <a:defRPr sz="1400" b="1">
                <a:solidFill>
                  <a:schemeClr val="tx1"/>
                </a:solidFill>
                <a:latin typeface="Arial" charset="0"/>
              </a:defRPr>
            </a:lvl1pPr>
            <a:lvl2pPr marL="742950" indent="-285750" algn="ctr" eaLnBrk="0" hangingPunct="0">
              <a:defRPr sz="1400" b="1">
                <a:solidFill>
                  <a:schemeClr val="tx1"/>
                </a:solidFill>
                <a:latin typeface="Arial" charset="0"/>
              </a:defRPr>
            </a:lvl2pPr>
            <a:lvl3pPr marL="1143000" indent="-228600" algn="ctr" eaLnBrk="0" hangingPunct="0">
              <a:defRPr sz="1400" b="1">
                <a:solidFill>
                  <a:schemeClr val="tx1"/>
                </a:solidFill>
                <a:latin typeface="Arial" charset="0"/>
              </a:defRPr>
            </a:lvl3pPr>
            <a:lvl4pPr marL="1600200" indent="-228600" algn="ctr" eaLnBrk="0" hangingPunct="0">
              <a:defRPr sz="1400" b="1">
                <a:solidFill>
                  <a:schemeClr val="tx1"/>
                </a:solidFill>
                <a:latin typeface="Arial" charset="0"/>
              </a:defRPr>
            </a:lvl4pPr>
            <a:lvl5pPr marL="2057400" indent="-228600" algn="ctr"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a:defRPr/>
            </a:pPr>
            <a:r>
              <a:rPr lang="en-US" altLang="en-US" sz="844">
                <a:solidFill>
                  <a:srgbClr val="4B4B4B"/>
                </a:solidFill>
                <a:cs typeface="Arial" charset="0"/>
              </a:rPr>
              <a:t>This Document is Proprietary and Confidential</a:t>
            </a:r>
          </a:p>
          <a:p>
            <a:pPr>
              <a:defRPr/>
            </a:pPr>
            <a:r>
              <a:rPr lang="en-US" altLang="en-US" sz="844">
                <a:solidFill>
                  <a:srgbClr val="4B4B4B"/>
                </a:solidFill>
                <a:cs typeface="Arial" charset="0"/>
              </a:rPr>
              <a:t>Do Not Print or Distribute Without Permission</a:t>
            </a:r>
          </a:p>
        </p:txBody>
      </p:sp>
      <p:sp>
        <p:nvSpPr>
          <p:cNvPr id="9" name="Line 7"/>
          <p:cNvSpPr>
            <a:spLocks noChangeShapeType="1"/>
          </p:cNvSpPr>
          <p:nvPr userDrawn="1"/>
        </p:nvSpPr>
        <p:spPr bwMode="gray">
          <a:xfrm>
            <a:off x="526143" y="2396505"/>
            <a:ext cx="8297333"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lIns="59308" tIns="29655" rIns="59308" bIns="29655" anchor="ctr"/>
          <a:lstStyle/>
          <a:p>
            <a:pPr algn="l" eaLnBrk="1" hangingPunct="1"/>
            <a:endParaRPr lang="en-US" sz="1266">
              <a:solidFill>
                <a:srgbClr val="4B4B4B"/>
              </a:solidFill>
              <a:latin typeface="Arial" pitchFamily="34" charset="0"/>
              <a:cs typeface="Arial" pitchFamily="34" charset="0"/>
            </a:endParaRPr>
          </a:p>
        </p:txBody>
      </p:sp>
      <p:sp>
        <p:nvSpPr>
          <p:cNvPr id="10" name="Rectangle 6"/>
          <p:cNvSpPr>
            <a:spLocks noChangeArrowheads="1"/>
          </p:cNvSpPr>
          <p:nvPr userDrawn="1"/>
        </p:nvSpPr>
        <p:spPr bwMode="auto">
          <a:xfrm>
            <a:off x="0" y="0"/>
            <a:ext cx="9144000" cy="100459"/>
          </a:xfrm>
          <a:prstGeom prst="rect">
            <a:avLst/>
          </a:prstGeom>
          <a:solidFill>
            <a:schemeClr val="accent1"/>
          </a:solidFill>
          <a:ln w="9525" algn="ctr">
            <a:solidFill>
              <a:schemeClr val="accent1"/>
            </a:solidFill>
            <a:miter lim="800000"/>
            <a:headEnd/>
            <a:tailEnd/>
          </a:ln>
        </p:spPr>
        <p:txBody>
          <a:bodyPr wrap="none" lIns="0" tIns="0" rIns="0" bIns="0" anchor="ctr"/>
          <a:lstStyle>
            <a:lvl1pPr algn="ctr" eaLnBrk="0" hangingPunct="0">
              <a:defRPr sz="1400" b="1">
                <a:solidFill>
                  <a:schemeClr val="tx1"/>
                </a:solidFill>
                <a:latin typeface="Arial" charset="0"/>
              </a:defRPr>
            </a:lvl1pPr>
            <a:lvl2pPr marL="742950" indent="-285750" algn="ctr" eaLnBrk="0" hangingPunct="0">
              <a:defRPr sz="1400" b="1">
                <a:solidFill>
                  <a:schemeClr val="tx1"/>
                </a:solidFill>
                <a:latin typeface="Arial" charset="0"/>
              </a:defRPr>
            </a:lvl2pPr>
            <a:lvl3pPr marL="1143000" indent="-228600" algn="ctr" eaLnBrk="0" hangingPunct="0">
              <a:defRPr sz="1400" b="1">
                <a:solidFill>
                  <a:schemeClr val="tx1"/>
                </a:solidFill>
                <a:latin typeface="Arial" charset="0"/>
              </a:defRPr>
            </a:lvl3pPr>
            <a:lvl4pPr marL="1600200" indent="-228600" algn="ctr" eaLnBrk="0" hangingPunct="0">
              <a:defRPr sz="1400" b="1">
                <a:solidFill>
                  <a:schemeClr val="tx1"/>
                </a:solidFill>
                <a:latin typeface="Arial" charset="0"/>
              </a:defRPr>
            </a:lvl4pPr>
            <a:lvl5pPr marL="2057400" indent="-228600" algn="ctr"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a:defRPr/>
            </a:pPr>
            <a:endParaRPr lang="en-US" altLang="en-US" sz="984">
              <a:solidFill>
                <a:srgbClr val="4B4B4B"/>
              </a:solidFill>
              <a:cs typeface="Arial" charset="0"/>
            </a:endParaRPr>
          </a:p>
        </p:txBody>
      </p:sp>
      <p:sp>
        <p:nvSpPr>
          <p:cNvPr id="15" name="Rectangle 10"/>
          <p:cNvSpPr>
            <a:spLocks noGrp="1" noChangeArrowheads="1"/>
          </p:cNvSpPr>
          <p:nvPr>
            <p:ph type="ctrTitle" sz="quarter"/>
          </p:nvPr>
        </p:nvSpPr>
        <p:spPr>
          <a:xfrm>
            <a:off x="526144" y="2194966"/>
            <a:ext cx="8327570" cy="146398"/>
          </a:xfrm>
          <a:noFill/>
        </p:spPr>
        <p:txBody>
          <a:bodyPr tIns="91440" bIns="91440" anchor="ctr">
            <a:noAutofit/>
          </a:bodyPr>
          <a:lstStyle>
            <a:lvl1pPr>
              <a:defRPr sz="1266" baseline="0"/>
            </a:lvl1pPr>
          </a:lstStyle>
          <a:p>
            <a:r>
              <a:rPr lang="en-US"/>
              <a:t>Click to edit Master title style</a:t>
            </a:r>
            <a:endParaRPr lang="en-US" dirty="0"/>
          </a:p>
        </p:txBody>
      </p:sp>
      <p:sp>
        <p:nvSpPr>
          <p:cNvPr id="3" name="Content Placeholder 2"/>
          <p:cNvSpPr>
            <a:spLocks noGrp="1"/>
          </p:cNvSpPr>
          <p:nvPr>
            <p:ph sz="quarter" idx="11"/>
          </p:nvPr>
        </p:nvSpPr>
        <p:spPr>
          <a:xfrm>
            <a:off x="526144" y="1821656"/>
            <a:ext cx="8327570" cy="292147"/>
          </a:xfrm>
        </p:spPr>
        <p:txBody>
          <a:bodyPr anchor="b"/>
          <a:lstStyle>
            <a:lvl1pPr>
              <a:defRPr sz="1898" b="1"/>
            </a:lvl1pPr>
          </a:lstStyle>
          <a:p>
            <a:pPr lvl="0"/>
            <a:r>
              <a:rPr lang="en-US"/>
              <a:t>Click to edit Master text styles</a:t>
            </a:r>
          </a:p>
        </p:txBody>
      </p:sp>
      <p:sp>
        <p:nvSpPr>
          <p:cNvPr id="12" name="Text Placeholder 6"/>
          <p:cNvSpPr>
            <a:spLocks noGrp="1"/>
          </p:cNvSpPr>
          <p:nvPr>
            <p:ph type="body" sz="quarter" idx="12"/>
          </p:nvPr>
        </p:nvSpPr>
        <p:spPr>
          <a:xfrm>
            <a:off x="518885" y="2678907"/>
            <a:ext cx="8327570" cy="173124"/>
          </a:xfrm>
        </p:spPr>
        <p:txBody>
          <a:bodyPr/>
          <a:lstStyle>
            <a:lvl1pPr algn="l">
              <a:spcBef>
                <a:spcPts val="0"/>
              </a:spcBef>
              <a:defRPr sz="1125" b="0"/>
            </a:lvl1pPr>
          </a:lstStyle>
          <a:p>
            <a:pPr lvl="0"/>
            <a:r>
              <a:rPr lang="en-US"/>
              <a:t>Click to edit Master text styles</a:t>
            </a:r>
          </a:p>
        </p:txBody>
      </p:sp>
      <p:sp>
        <p:nvSpPr>
          <p:cNvPr id="16" name="Text Placeholder 15"/>
          <p:cNvSpPr>
            <a:spLocks noGrp="1"/>
          </p:cNvSpPr>
          <p:nvPr>
            <p:ph type="body" sz="quarter" idx="13"/>
          </p:nvPr>
        </p:nvSpPr>
        <p:spPr>
          <a:xfrm>
            <a:off x="526143" y="2435126"/>
            <a:ext cx="8297333" cy="173124"/>
          </a:xfrm>
          <a:noFill/>
        </p:spPr>
        <p:txBody>
          <a:bodyPr rtlCol="0"/>
          <a:lstStyle>
            <a:lvl1pPr>
              <a:defRPr lang="en-US" sz="1125" b="1" kern="1200" baseline="0" smtClean="0">
                <a:latin typeface="Arial" charset="0"/>
              </a:defRPr>
            </a:lvl1pPr>
            <a:lvl2pPr>
              <a:defRPr lang="en-US" b="1" kern="1200" smtClean="0">
                <a:latin typeface="Arial" charset="0"/>
                <a:ea typeface="+mn-ea"/>
                <a:cs typeface="+mn-cs"/>
              </a:defRPr>
            </a:lvl2pPr>
            <a:lvl3pPr>
              <a:defRPr lang="en-US" b="1" kern="1200" smtClean="0">
                <a:latin typeface="Arial" charset="0"/>
                <a:ea typeface="+mn-ea"/>
                <a:cs typeface="+mn-cs"/>
              </a:defRPr>
            </a:lvl3pPr>
            <a:lvl4pPr>
              <a:defRPr lang="en-US" b="1" kern="1200" smtClean="0">
                <a:latin typeface="Arial" charset="0"/>
                <a:ea typeface="+mn-ea"/>
                <a:cs typeface="+mn-cs"/>
              </a:defRPr>
            </a:lvl4pPr>
            <a:lvl5pPr>
              <a:defRPr lang="en-US" b="1" kern="1200">
                <a:latin typeface="Arial" charset="0"/>
                <a:ea typeface="+mn-ea"/>
                <a:cs typeface="+mn-cs"/>
              </a:defRPr>
            </a:lvl5pPr>
          </a:lstStyle>
          <a:p>
            <a:pPr lvl="0"/>
            <a:r>
              <a:rPr lang="en-US"/>
              <a:t>Click to edit Master text styles</a:t>
            </a:r>
          </a:p>
        </p:txBody>
      </p:sp>
    </p:spTree>
    <p:extLst>
      <p:ext uri="{BB962C8B-B14F-4D97-AF65-F5344CB8AC3E}">
        <p14:creationId xmlns:p14="http://schemas.microsoft.com/office/powerpoint/2010/main" val="2758664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sclaimer">
    <p:bg>
      <p:bgPr>
        <a:solidFill>
          <a:schemeClr val="bg1"/>
        </a:solidFill>
        <a:effectLst/>
      </p:bgPr>
    </p:bg>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0" y="0"/>
            <a:ext cx="9144000" cy="100459"/>
          </a:xfrm>
          <a:prstGeom prst="rect">
            <a:avLst/>
          </a:prstGeom>
          <a:solidFill>
            <a:schemeClr val="accent1"/>
          </a:solidFill>
          <a:ln w="9525" algn="ctr">
            <a:solidFill>
              <a:schemeClr val="accent1"/>
            </a:solidFill>
            <a:miter lim="800000"/>
            <a:headEnd/>
            <a:tailEnd/>
          </a:ln>
        </p:spPr>
        <p:txBody>
          <a:bodyPr wrap="none" lIns="0" tIns="0" rIns="0" bIns="0" anchor="ctr"/>
          <a:lstStyle>
            <a:lvl1pPr algn="ctr" eaLnBrk="0" hangingPunct="0">
              <a:defRPr sz="1400" b="1">
                <a:solidFill>
                  <a:schemeClr val="tx1"/>
                </a:solidFill>
                <a:latin typeface="Arial" charset="0"/>
              </a:defRPr>
            </a:lvl1pPr>
            <a:lvl2pPr marL="742950" indent="-285750" algn="ctr" eaLnBrk="0" hangingPunct="0">
              <a:defRPr sz="1400" b="1">
                <a:solidFill>
                  <a:schemeClr val="tx1"/>
                </a:solidFill>
                <a:latin typeface="Arial" charset="0"/>
              </a:defRPr>
            </a:lvl2pPr>
            <a:lvl3pPr marL="1143000" indent="-228600" algn="ctr" eaLnBrk="0" hangingPunct="0">
              <a:defRPr sz="1400" b="1">
                <a:solidFill>
                  <a:schemeClr val="tx1"/>
                </a:solidFill>
                <a:latin typeface="Arial" charset="0"/>
              </a:defRPr>
            </a:lvl3pPr>
            <a:lvl4pPr marL="1600200" indent="-228600" algn="ctr" eaLnBrk="0" hangingPunct="0">
              <a:defRPr sz="1400" b="1">
                <a:solidFill>
                  <a:schemeClr val="tx1"/>
                </a:solidFill>
                <a:latin typeface="Arial" charset="0"/>
              </a:defRPr>
            </a:lvl4pPr>
            <a:lvl5pPr marL="2057400" indent="-228600" algn="ctr"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a:defRPr/>
            </a:pPr>
            <a:endParaRPr lang="en-US" altLang="en-US" sz="984">
              <a:solidFill>
                <a:srgbClr val="4B4B4B"/>
              </a:solidFill>
              <a:cs typeface="Arial" charset="0"/>
            </a:endParaRPr>
          </a:p>
        </p:txBody>
      </p:sp>
      <p:sp>
        <p:nvSpPr>
          <p:cNvPr id="3" name="Rectangle 9"/>
          <p:cNvSpPr>
            <a:spLocks noChangeArrowheads="1"/>
          </p:cNvSpPr>
          <p:nvPr userDrawn="1"/>
        </p:nvSpPr>
        <p:spPr bwMode="auto">
          <a:xfrm>
            <a:off x="326572" y="877342"/>
            <a:ext cx="8477250" cy="3008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88" tIns="32144" rIns="64288" bIns="32144">
            <a:spAutoFit/>
          </a:bodyPr>
          <a:lstStyle>
            <a:lvl1pPr algn="ctr" defTabSz="455613" eaLnBrk="0" hangingPunct="0">
              <a:defRPr sz="1400" b="1">
                <a:solidFill>
                  <a:schemeClr val="tx1"/>
                </a:solidFill>
                <a:latin typeface="Arial" charset="0"/>
              </a:defRPr>
            </a:lvl1pPr>
            <a:lvl2pPr marL="742950" indent="-285750" algn="ctr" defTabSz="455613" eaLnBrk="0" hangingPunct="0">
              <a:defRPr sz="1400" b="1">
                <a:solidFill>
                  <a:schemeClr val="tx1"/>
                </a:solidFill>
                <a:latin typeface="Arial" charset="0"/>
              </a:defRPr>
            </a:lvl2pPr>
            <a:lvl3pPr marL="1143000" indent="-228600" algn="ctr" defTabSz="455613" eaLnBrk="0" hangingPunct="0">
              <a:defRPr sz="1400" b="1">
                <a:solidFill>
                  <a:schemeClr val="tx1"/>
                </a:solidFill>
                <a:latin typeface="Arial" charset="0"/>
              </a:defRPr>
            </a:lvl3pPr>
            <a:lvl4pPr marL="1600200" indent="-228600" algn="ctr" defTabSz="455613" eaLnBrk="0" hangingPunct="0">
              <a:defRPr sz="1400" b="1">
                <a:solidFill>
                  <a:schemeClr val="tx1"/>
                </a:solidFill>
                <a:latin typeface="Arial" charset="0"/>
              </a:defRPr>
            </a:lvl4pPr>
            <a:lvl5pPr marL="2057400" indent="-228600" algn="ctr" defTabSz="455613" eaLnBrk="0" hangingPunct="0">
              <a:defRPr sz="1400" b="1">
                <a:solidFill>
                  <a:schemeClr val="tx1"/>
                </a:solidFill>
                <a:latin typeface="Arial" charset="0"/>
              </a:defRPr>
            </a:lvl5pPr>
            <a:lvl6pPr marL="2514600" indent="-228600" algn="ctr" defTabSz="455613" eaLnBrk="0" fontAlgn="base" hangingPunct="0">
              <a:spcBef>
                <a:spcPct val="0"/>
              </a:spcBef>
              <a:spcAft>
                <a:spcPct val="0"/>
              </a:spcAft>
              <a:defRPr sz="1400" b="1">
                <a:solidFill>
                  <a:schemeClr val="tx1"/>
                </a:solidFill>
                <a:latin typeface="Arial" charset="0"/>
              </a:defRPr>
            </a:lvl6pPr>
            <a:lvl7pPr marL="2971800" indent="-228600" algn="ctr" defTabSz="455613" eaLnBrk="0" fontAlgn="base" hangingPunct="0">
              <a:spcBef>
                <a:spcPct val="0"/>
              </a:spcBef>
              <a:spcAft>
                <a:spcPct val="0"/>
              </a:spcAft>
              <a:defRPr sz="1400" b="1">
                <a:solidFill>
                  <a:schemeClr val="tx1"/>
                </a:solidFill>
                <a:latin typeface="Arial" charset="0"/>
              </a:defRPr>
            </a:lvl7pPr>
            <a:lvl8pPr marL="3429000" indent="-228600" algn="ctr" defTabSz="455613" eaLnBrk="0" fontAlgn="base" hangingPunct="0">
              <a:spcBef>
                <a:spcPct val="0"/>
              </a:spcBef>
              <a:spcAft>
                <a:spcPct val="0"/>
              </a:spcAft>
              <a:defRPr sz="1400" b="1">
                <a:solidFill>
                  <a:schemeClr val="tx1"/>
                </a:solidFill>
                <a:latin typeface="Arial" charset="0"/>
              </a:defRPr>
            </a:lvl8pPr>
            <a:lvl9pPr marL="3886200" indent="-228600" algn="ctr" defTabSz="455613" eaLnBrk="0" fontAlgn="base" hangingPunct="0">
              <a:spcBef>
                <a:spcPct val="0"/>
              </a:spcBef>
              <a:spcAft>
                <a:spcPct val="0"/>
              </a:spcAft>
              <a:defRPr sz="1400" b="1">
                <a:solidFill>
                  <a:schemeClr val="tx1"/>
                </a:solidFill>
                <a:latin typeface="Arial" charset="0"/>
              </a:defRPr>
            </a:lvl9pPr>
          </a:lstStyle>
          <a:p>
            <a:pPr algn="l">
              <a:defRPr/>
            </a:pPr>
            <a:r>
              <a:rPr lang="en-US" altLang="en-US" sz="1125" b="0" dirty="0">
                <a:solidFill>
                  <a:srgbClr val="4B4B4B"/>
                </a:solidFill>
                <a:cs typeface="Arial" charset="0"/>
              </a:rPr>
              <a:t>This presentation and any materials and/or comments are training and educational in nature only. They do not constitute professional services, does not establish an attorney-client relationship, shall not be construed in any way as legal services and do not serve as a substitute for legal advice.  No comment or statement in this presentation or the accompanying materials is to be construed as legal advice and shall not constitute an admission.  The presenter reserves the right to qualify or retract any of these statements at any time.  Likewise, the content is not tailored to any particular situation and does not necessarily address all relevant issues.</a:t>
            </a:r>
          </a:p>
          <a:p>
            <a:pPr algn="l">
              <a:defRPr/>
            </a:pPr>
            <a:endParaRPr lang="en-US" altLang="en-US" sz="1125" b="0" dirty="0">
              <a:solidFill>
                <a:srgbClr val="4B4B4B"/>
              </a:solidFill>
              <a:cs typeface="Arial" charset="0"/>
            </a:endParaRPr>
          </a:p>
          <a:p>
            <a:pPr algn="l">
              <a:defRPr/>
            </a:pPr>
            <a:r>
              <a:rPr lang="en-US" altLang="en-US" sz="1125" b="0" dirty="0">
                <a:solidFill>
                  <a:srgbClr val="4B4B4B"/>
                </a:solidFill>
                <a:cs typeface="Arial" charset="0"/>
              </a:rPr>
              <a:t>This presentation provides only an overview.  This program and its materials also may not be fully updated to reflect the current state of law in any particular jurisdiction or circumstance as of the time of the presentation.  Furthermore, subsequent developments may impact the currency and completeness of this discussion.  The presenter and the program sponsor disclaim, and have no responsibility to provide any update or otherwise notify any participant of any such change, limitation or other condition that might affect the suitability of reliance upon these materials or information otherwise conveyed in connection with this program.</a:t>
            </a:r>
          </a:p>
          <a:p>
            <a:pPr algn="l">
              <a:defRPr/>
            </a:pPr>
            <a:endParaRPr lang="en-US" altLang="en-US" sz="1125" b="0" dirty="0">
              <a:solidFill>
                <a:srgbClr val="4B4B4B"/>
              </a:solidFill>
              <a:cs typeface="Arial" charset="0"/>
            </a:endParaRPr>
          </a:p>
          <a:p>
            <a:pPr algn="l">
              <a:defRPr/>
            </a:pPr>
            <a:r>
              <a:rPr lang="en-US" altLang="en-US" sz="1125" b="0" dirty="0">
                <a:solidFill>
                  <a:srgbClr val="4B4B4B"/>
                </a:solidFill>
                <a:cs typeface="Arial" charset="0"/>
              </a:rPr>
              <a:t>Parties participating in the presentation or accessing of these materials are solely responsible for and are urged to engage competent legal counsel for consultation and representation in light of the specific </a:t>
            </a:r>
            <a:r>
              <a:rPr lang="en-US" altLang="en-US" sz="1125" b="0" dirty="0" err="1">
                <a:solidFill>
                  <a:srgbClr val="4B4B4B"/>
                </a:solidFill>
                <a:cs typeface="Arial" charset="0"/>
              </a:rPr>
              <a:t>faEXL</a:t>
            </a:r>
            <a:r>
              <a:rPr lang="en-US" altLang="en-US" sz="1125" b="0" dirty="0">
                <a:solidFill>
                  <a:srgbClr val="4B4B4B"/>
                </a:solidFill>
                <a:cs typeface="Arial" charset="0"/>
              </a:rPr>
              <a:t> and circumstances presented in their unique circumstance.</a:t>
            </a:r>
          </a:p>
          <a:p>
            <a:pPr algn="l">
              <a:defRPr/>
            </a:pPr>
            <a:endParaRPr lang="en-US" altLang="en-US" sz="1125" dirty="0">
              <a:solidFill>
                <a:srgbClr val="4B4B4B"/>
              </a:solidFill>
              <a:cs typeface="Arial" charset="0"/>
            </a:endParaRPr>
          </a:p>
        </p:txBody>
      </p:sp>
      <p:sp>
        <p:nvSpPr>
          <p:cNvPr id="4" name="Title 1"/>
          <p:cNvSpPr txBox="1">
            <a:spLocks/>
          </p:cNvSpPr>
          <p:nvPr userDrawn="1"/>
        </p:nvSpPr>
        <p:spPr bwMode="auto">
          <a:xfrm>
            <a:off x="334131" y="218453"/>
            <a:ext cx="8477250" cy="238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l" defTabSz="966788" rtl="0" eaLnBrk="0" fontAlgn="base" hangingPunct="0">
              <a:spcBef>
                <a:spcPct val="0"/>
              </a:spcBef>
              <a:spcAft>
                <a:spcPct val="0"/>
              </a:spcAft>
              <a:defRPr sz="2200" b="1" baseline="0">
                <a:solidFill>
                  <a:schemeClr val="tx1"/>
                </a:solidFill>
                <a:latin typeface="Arial" pitchFamily="34" charset="0"/>
                <a:ea typeface="+mj-ea"/>
                <a:cs typeface="Arial" pitchFamily="34" charset="0"/>
              </a:defRPr>
            </a:lvl1pPr>
            <a:lvl2pPr algn="l" defTabSz="966788" rtl="0" eaLnBrk="0" fontAlgn="base" hangingPunct="0">
              <a:spcBef>
                <a:spcPct val="0"/>
              </a:spcBef>
              <a:spcAft>
                <a:spcPct val="0"/>
              </a:spcAft>
              <a:defRPr sz="2200" b="1">
                <a:solidFill>
                  <a:schemeClr val="tx1"/>
                </a:solidFill>
                <a:latin typeface="Georgia" pitchFamily="18" charset="0"/>
              </a:defRPr>
            </a:lvl2pPr>
            <a:lvl3pPr algn="l" defTabSz="966788" rtl="0" eaLnBrk="0" fontAlgn="base" hangingPunct="0">
              <a:spcBef>
                <a:spcPct val="0"/>
              </a:spcBef>
              <a:spcAft>
                <a:spcPct val="0"/>
              </a:spcAft>
              <a:defRPr sz="2200" b="1">
                <a:solidFill>
                  <a:schemeClr val="tx1"/>
                </a:solidFill>
                <a:latin typeface="Georgia" pitchFamily="18" charset="0"/>
              </a:defRPr>
            </a:lvl3pPr>
            <a:lvl4pPr algn="l" defTabSz="966788" rtl="0" eaLnBrk="0" fontAlgn="base" hangingPunct="0">
              <a:spcBef>
                <a:spcPct val="0"/>
              </a:spcBef>
              <a:spcAft>
                <a:spcPct val="0"/>
              </a:spcAft>
              <a:defRPr sz="2200" b="1">
                <a:solidFill>
                  <a:schemeClr val="tx1"/>
                </a:solidFill>
                <a:latin typeface="Georgia" pitchFamily="18" charset="0"/>
              </a:defRPr>
            </a:lvl4pPr>
            <a:lvl5pPr algn="l" defTabSz="966788" rtl="0" eaLnBrk="0" fontAlgn="base" hangingPunct="0">
              <a:spcBef>
                <a:spcPct val="0"/>
              </a:spcBef>
              <a:spcAft>
                <a:spcPct val="0"/>
              </a:spcAft>
              <a:defRPr sz="2200" b="1">
                <a:solidFill>
                  <a:schemeClr val="tx1"/>
                </a:solidFill>
                <a:latin typeface="Georgia" pitchFamily="18" charset="0"/>
              </a:defRPr>
            </a:lvl5pPr>
            <a:lvl6pPr marL="457200" algn="l" defTabSz="966788" rtl="0" eaLnBrk="0" fontAlgn="base" hangingPunct="0">
              <a:spcBef>
                <a:spcPct val="0"/>
              </a:spcBef>
              <a:spcAft>
                <a:spcPct val="0"/>
              </a:spcAft>
              <a:defRPr sz="2200" b="1">
                <a:solidFill>
                  <a:schemeClr val="tx1"/>
                </a:solidFill>
                <a:latin typeface="Georgia" pitchFamily="18" charset="0"/>
              </a:defRPr>
            </a:lvl6pPr>
            <a:lvl7pPr marL="914400" algn="l" defTabSz="966788" rtl="0" eaLnBrk="0" fontAlgn="base" hangingPunct="0">
              <a:spcBef>
                <a:spcPct val="0"/>
              </a:spcBef>
              <a:spcAft>
                <a:spcPct val="0"/>
              </a:spcAft>
              <a:defRPr sz="2200" b="1">
                <a:solidFill>
                  <a:schemeClr val="tx1"/>
                </a:solidFill>
                <a:latin typeface="Georgia" pitchFamily="18" charset="0"/>
              </a:defRPr>
            </a:lvl7pPr>
            <a:lvl8pPr marL="1371600" algn="l" defTabSz="966788" rtl="0" eaLnBrk="0" fontAlgn="base" hangingPunct="0">
              <a:spcBef>
                <a:spcPct val="0"/>
              </a:spcBef>
              <a:spcAft>
                <a:spcPct val="0"/>
              </a:spcAft>
              <a:defRPr sz="2200" b="1">
                <a:solidFill>
                  <a:schemeClr val="tx1"/>
                </a:solidFill>
                <a:latin typeface="Georgia" pitchFamily="18" charset="0"/>
              </a:defRPr>
            </a:lvl8pPr>
            <a:lvl9pPr marL="1828800" algn="l" defTabSz="966788" rtl="0" eaLnBrk="0" fontAlgn="base" hangingPunct="0">
              <a:spcBef>
                <a:spcPct val="0"/>
              </a:spcBef>
              <a:spcAft>
                <a:spcPct val="0"/>
              </a:spcAft>
              <a:defRPr sz="2200" b="1">
                <a:solidFill>
                  <a:schemeClr val="tx1"/>
                </a:solidFill>
                <a:latin typeface="Georgia" pitchFamily="18" charset="0"/>
              </a:defRPr>
            </a:lvl9pPr>
          </a:lstStyle>
          <a:p>
            <a:pPr>
              <a:defRPr/>
            </a:pPr>
            <a:r>
              <a:rPr lang="en-US" sz="1547" dirty="0">
                <a:solidFill>
                  <a:srgbClr val="4B4B4B"/>
                </a:solidFill>
              </a:rPr>
              <a:t>Disclaimer</a:t>
            </a:r>
          </a:p>
        </p:txBody>
      </p:sp>
    </p:spTree>
    <p:extLst>
      <p:ext uri="{BB962C8B-B14F-4D97-AF65-F5344CB8AC3E}">
        <p14:creationId xmlns:p14="http://schemas.microsoft.com/office/powerpoint/2010/main" val="69060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xecutive Summary">
    <p:spTree>
      <p:nvGrpSpPr>
        <p:cNvPr id="1" name=""/>
        <p:cNvGrpSpPr/>
        <p:nvPr/>
      </p:nvGrpSpPr>
      <p:grpSpPr>
        <a:xfrm>
          <a:off x="0" y="0"/>
          <a:ext cx="0" cy="0"/>
          <a:chOff x="0" y="0"/>
          <a:chExt cx="0" cy="0"/>
        </a:xfrm>
      </p:grpSpPr>
      <p:sp>
        <p:nvSpPr>
          <p:cNvPr id="2" name="Title 1"/>
          <p:cNvSpPr>
            <a:spLocks noGrp="1"/>
          </p:cNvSpPr>
          <p:nvPr>
            <p:ph type="title"/>
          </p:nvPr>
        </p:nvSpPr>
        <p:spPr>
          <a:xfrm>
            <a:off x="344714" y="219670"/>
            <a:ext cx="8478762" cy="238046"/>
          </a:xfrm>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41691" y="907647"/>
            <a:ext cx="8512024" cy="605935"/>
          </a:xfrm>
        </p:spPr>
        <p:txBody>
          <a:bodyPr/>
          <a:lstStyle>
            <a:lvl1pPr marL="321457" indent="-320342">
              <a:buFont typeface="Arial" pitchFamily="34" charset="0"/>
              <a:buChar char="•"/>
              <a:defRPr/>
            </a:lvl1pPr>
            <a:lvl2pPr>
              <a:defRPr lang="en-US" sz="984" baseline="0" dirty="0" smtClean="0">
                <a:solidFill>
                  <a:schemeClr val="tx1"/>
                </a:solidFill>
                <a:latin typeface="+mn-lt"/>
              </a:defRPr>
            </a:lvl2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73987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714" y="219670"/>
            <a:ext cx="8478762" cy="23804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715125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chemeClr val="bg1"/>
        </a:solidFill>
        <a:effectLst/>
      </p:bgPr>
    </p:bg>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0"/>
            <a:ext cx="9144000" cy="100459"/>
          </a:xfrm>
          <a:prstGeom prst="rect">
            <a:avLst/>
          </a:prstGeom>
          <a:solidFill>
            <a:schemeClr val="accent1"/>
          </a:solidFill>
          <a:ln w="9525" algn="ctr">
            <a:solidFill>
              <a:schemeClr val="accent1"/>
            </a:solidFill>
            <a:miter lim="800000"/>
            <a:headEnd/>
            <a:tailEnd/>
          </a:ln>
        </p:spPr>
        <p:txBody>
          <a:bodyPr wrap="none" lIns="0" tIns="0" rIns="0" bIns="0" anchor="ctr"/>
          <a:lstStyle>
            <a:lvl1pPr algn="ctr" eaLnBrk="0" hangingPunct="0">
              <a:defRPr sz="1400" b="1">
                <a:solidFill>
                  <a:schemeClr val="tx1"/>
                </a:solidFill>
                <a:latin typeface="Arial" charset="0"/>
              </a:defRPr>
            </a:lvl1pPr>
            <a:lvl2pPr marL="742950" indent="-285750" algn="ctr" eaLnBrk="0" hangingPunct="0">
              <a:defRPr sz="1400" b="1">
                <a:solidFill>
                  <a:schemeClr val="tx1"/>
                </a:solidFill>
                <a:latin typeface="Arial" charset="0"/>
              </a:defRPr>
            </a:lvl2pPr>
            <a:lvl3pPr marL="1143000" indent="-228600" algn="ctr" eaLnBrk="0" hangingPunct="0">
              <a:defRPr sz="1400" b="1">
                <a:solidFill>
                  <a:schemeClr val="tx1"/>
                </a:solidFill>
                <a:latin typeface="Arial" charset="0"/>
              </a:defRPr>
            </a:lvl3pPr>
            <a:lvl4pPr marL="1600200" indent="-228600" algn="ctr" eaLnBrk="0" hangingPunct="0">
              <a:defRPr sz="1400" b="1">
                <a:solidFill>
                  <a:schemeClr val="tx1"/>
                </a:solidFill>
                <a:latin typeface="Arial" charset="0"/>
              </a:defRPr>
            </a:lvl4pPr>
            <a:lvl5pPr marL="2057400" indent="-228600" algn="ctr"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a:defRPr/>
            </a:pPr>
            <a:endParaRPr lang="en-US" altLang="en-US" sz="984">
              <a:solidFill>
                <a:srgbClr val="4B4B4B"/>
              </a:solidFill>
              <a:cs typeface="Arial" charset="0"/>
            </a:endParaRPr>
          </a:p>
        </p:txBody>
      </p:sp>
      <p:sp>
        <p:nvSpPr>
          <p:cNvPr id="4" name="Title 1"/>
          <p:cNvSpPr txBox="1">
            <a:spLocks/>
          </p:cNvSpPr>
          <p:nvPr userDrawn="1"/>
        </p:nvSpPr>
        <p:spPr bwMode="auto">
          <a:xfrm>
            <a:off x="344714" y="219894"/>
            <a:ext cx="8478762" cy="238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966702" rtl="0" eaLnBrk="1" fontAlgn="base" hangingPunct="1">
              <a:spcBef>
                <a:spcPct val="0"/>
              </a:spcBef>
              <a:spcAft>
                <a:spcPct val="0"/>
              </a:spcAft>
              <a:defRPr sz="2200" b="1">
                <a:solidFill>
                  <a:schemeClr val="tx1"/>
                </a:solidFill>
                <a:latin typeface="Arial" pitchFamily="34" charset="0"/>
                <a:ea typeface="+mj-ea"/>
                <a:cs typeface="Arial" pitchFamily="34" charset="0"/>
              </a:defRPr>
            </a:lvl1pPr>
            <a:lvl2pPr algn="l" defTabSz="966702" rtl="0" eaLnBrk="1" fontAlgn="base" hangingPunct="1">
              <a:spcBef>
                <a:spcPct val="0"/>
              </a:spcBef>
              <a:spcAft>
                <a:spcPct val="0"/>
              </a:spcAft>
              <a:defRPr sz="2200" b="1">
                <a:solidFill>
                  <a:schemeClr val="tx1"/>
                </a:solidFill>
                <a:latin typeface="Arial" charset="0"/>
                <a:cs typeface="Arial" charset="0"/>
              </a:defRPr>
            </a:lvl2pPr>
            <a:lvl3pPr algn="l" defTabSz="966702" rtl="0" eaLnBrk="1" fontAlgn="base" hangingPunct="1">
              <a:spcBef>
                <a:spcPct val="0"/>
              </a:spcBef>
              <a:spcAft>
                <a:spcPct val="0"/>
              </a:spcAft>
              <a:defRPr sz="2200" b="1">
                <a:solidFill>
                  <a:schemeClr val="tx1"/>
                </a:solidFill>
                <a:latin typeface="Arial" charset="0"/>
                <a:cs typeface="Arial" charset="0"/>
              </a:defRPr>
            </a:lvl3pPr>
            <a:lvl4pPr algn="l" defTabSz="966702" rtl="0" eaLnBrk="1" fontAlgn="base" hangingPunct="1">
              <a:spcBef>
                <a:spcPct val="0"/>
              </a:spcBef>
              <a:spcAft>
                <a:spcPct val="0"/>
              </a:spcAft>
              <a:defRPr sz="2200" b="1">
                <a:solidFill>
                  <a:schemeClr val="tx1"/>
                </a:solidFill>
                <a:latin typeface="Arial" charset="0"/>
                <a:cs typeface="Arial" charset="0"/>
              </a:defRPr>
            </a:lvl4pPr>
            <a:lvl5pPr algn="l" defTabSz="966702" rtl="0" eaLnBrk="1" fontAlgn="base" hangingPunct="1">
              <a:spcBef>
                <a:spcPct val="0"/>
              </a:spcBef>
              <a:spcAft>
                <a:spcPct val="0"/>
              </a:spcAft>
              <a:defRPr sz="2200" b="1">
                <a:solidFill>
                  <a:schemeClr val="tx1"/>
                </a:solidFill>
                <a:latin typeface="Arial" charset="0"/>
                <a:cs typeface="Arial" charset="0"/>
              </a:defRPr>
            </a:lvl5pPr>
            <a:lvl6pPr marL="457159" algn="l" defTabSz="966702" rtl="0" eaLnBrk="1" fontAlgn="base" hangingPunct="1">
              <a:spcBef>
                <a:spcPct val="0"/>
              </a:spcBef>
              <a:spcAft>
                <a:spcPct val="0"/>
              </a:spcAft>
              <a:defRPr sz="2200" b="1">
                <a:solidFill>
                  <a:schemeClr val="tx1"/>
                </a:solidFill>
                <a:latin typeface="Georgia" pitchFamily="18" charset="0"/>
              </a:defRPr>
            </a:lvl6pPr>
            <a:lvl7pPr marL="914319" algn="l" defTabSz="966702" rtl="0" eaLnBrk="1" fontAlgn="base" hangingPunct="1">
              <a:spcBef>
                <a:spcPct val="0"/>
              </a:spcBef>
              <a:spcAft>
                <a:spcPct val="0"/>
              </a:spcAft>
              <a:defRPr sz="2200" b="1">
                <a:solidFill>
                  <a:schemeClr val="tx1"/>
                </a:solidFill>
                <a:latin typeface="Georgia" pitchFamily="18" charset="0"/>
              </a:defRPr>
            </a:lvl7pPr>
            <a:lvl8pPr marL="1371477" algn="l" defTabSz="966702" rtl="0" eaLnBrk="1" fontAlgn="base" hangingPunct="1">
              <a:spcBef>
                <a:spcPct val="0"/>
              </a:spcBef>
              <a:spcAft>
                <a:spcPct val="0"/>
              </a:spcAft>
              <a:defRPr sz="2200" b="1">
                <a:solidFill>
                  <a:schemeClr val="tx1"/>
                </a:solidFill>
                <a:latin typeface="Georgia" pitchFamily="18" charset="0"/>
              </a:defRPr>
            </a:lvl8pPr>
            <a:lvl9pPr marL="1828637" algn="l" defTabSz="966702" rtl="0" eaLnBrk="1" fontAlgn="base" hangingPunct="1">
              <a:spcBef>
                <a:spcPct val="0"/>
              </a:spcBef>
              <a:spcAft>
                <a:spcPct val="0"/>
              </a:spcAft>
              <a:defRPr sz="2200" b="1">
                <a:solidFill>
                  <a:schemeClr val="tx1"/>
                </a:solidFill>
                <a:latin typeface="Georgia" pitchFamily="18" charset="0"/>
              </a:defRPr>
            </a:lvl9pPr>
          </a:lstStyle>
          <a:p>
            <a:pPr>
              <a:defRPr/>
            </a:pPr>
            <a:r>
              <a:rPr lang="en-US" sz="1547" dirty="0">
                <a:solidFill>
                  <a:srgbClr val="4B4B4B"/>
                </a:solidFill>
              </a:rPr>
              <a:t>Table of Contents</a:t>
            </a:r>
          </a:p>
        </p:txBody>
      </p:sp>
      <p:sp>
        <p:nvSpPr>
          <p:cNvPr id="5" name="Rounded Rectangle 4"/>
          <p:cNvSpPr>
            <a:spLocks noChangeArrowheads="1"/>
          </p:cNvSpPr>
          <p:nvPr userDrawn="1"/>
        </p:nvSpPr>
        <p:spPr bwMode="auto">
          <a:xfrm>
            <a:off x="526143" y="1888629"/>
            <a:ext cx="8297333" cy="267891"/>
          </a:xfrm>
          <a:prstGeom prst="roundRect">
            <a:avLst>
              <a:gd name="adj" fmla="val 16667"/>
            </a:avLst>
          </a:prstGeom>
          <a:noFill/>
          <a:ln w="190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59314" tIns="29658" rIns="59314" bIns="29658" anchor="ctr"/>
          <a:lstStyle>
            <a:lvl1pPr algn="ctr" defTabSz="900113" eaLnBrk="0" hangingPunct="0">
              <a:defRPr sz="1400" b="1">
                <a:solidFill>
                  <a:schemeClr val="tx1"/>
                </a:solidFill>
                <a:latin typeface="Arial" charset="0"/>
              </a:defRPr>
            </a:lvl1pPr>
            <a:lvl2pPr marL="742950" indent="-285750" algn="ctr" defTabSz="900113" eaLnBrk="0" hangingPunct="0">
              <a:defRPr sz="1400" b="1">
                <a:solidFill>
                  <a:schemeClr val="tx1"/>
                </a:solidFill>
                <a:latin typeface="Arial" charset="0"/>
              </a:defRPr>
            </a:lvl2pPr>
            <a:lvl3pPr marL="1143000" indent="-228600" algn="ctr" defTabSz="900113" eaLnBrk="0" hangingPunct="0">
              <a:defRPr sz="1400" b="1">
                <a:solidFill>
                  <a:schemeClr val="tx1"/>
                </a:solidFill>
                <a:latin typeface="Arial" charset="0"/>
              </a:defRPr>
            </a:lvl3pPr>
            <a:lvl4pPr marL="1600200" indent="-228600" algn="ctr" defTabSz="900113" eaLnBrk="0" hangingPunct="0">
              <a:defRPr sz="1400" b="1">
                <a:solidFill>
                  <a:schemeClr val="tx1"/>
                </a:solidFill>
                <a:latin typeface="Arial" charset="0"/>
              </a:defRPr>
            </a:lvl4pPr>
            <a:lvl5pPr marL="2057400" indent="-228600" algn="ctr" defTabSz="900113" eaLnBrk="0" hangingPunct="0">
              <a:defRPr sz="1400" b="1">
                <a:solidFill>
                  <a:schemeClr val="tx1"/>
                </a:solidFill>
                <a:latin typeface="Arial" charset="0"/>
              </a:defRPr>
            </a:lvl5pPr>
            <a:lvl6pPr marL="2514600" indent="-228600" algn="ctr" defTabSz="900113" eaLnBrk="0" fontAlgn="base" hangingPunct="0">
              <a:spcBef>
                <a:spcPct val="0"/>
              </a:spcBef>
              <a:spcAft>
                <a:spcPct val="0"/>
              </a:spcAft>
              <a:defRPr sz="1400" b="1">
                <a:solidFill>
                  <a:schemeClr val="tx1"/>
                </a:solidFill>
                <a:latin typeface="Arial" charset="0"/>
              </a:defRPr>
            </a:lvl6pPr>
            <a:lvl7pPr marL="2971800" indent="-228600" algn="ctr" defTabSz="900113" eaLnBrk="0" fontAlgn="base" hangingPunct="0">
              <a:spcBef>
                <a:spcPct val="0"/>
              </a:spcBef>
              <a:spcAft>
                <a:spcPct val="0"/>
              </a:spcAft>
              <a:defRPr sz="1400" b="1">
                <a:solidFill>
                  <a:schemeClr val="tx1"/>
                </a:solidFill>
                <a:latin typeface="Arial" charset="0"/>
              </a:defRPr>
            </a:lvl7pPr>
            <a:lvl8pPr marL="3429000" indent="-228600" algn="ctr" defTabSz="900113" eaLnBrk="0" fontAlgn="base" hangingPunct="0">
              <a:spcBef>
                <a:spcPct val="0"/>
              </a:spcBef>
              <a:spcAft>
                <a:spcPct val="0"/>
              </a:spcAft>
              <a:defRPr sz="1400" b="1">
                <a:solidFill>
                  <a:schemeClr val="tx1"/>
                </a:solidFill>
                <a:latin typeface="Arial" charset="0"/>
              </a:defRPr>
            </a:lvl8pPr>
            <a:lvl9pPr marL="3886200" indent="-228600" algn="ctr" defTabSz="900113" eaLnBrk="0" fontAlgn="base" hangingPunct="0">
              <a:spcBef>
                <a:spcPct val="0"/>
              </a:spcBef>
              <a:spcAft>
                <a:spcPct val="0"/>
              </a:spcAft>
              <a:defRPr sz="1400" b="1">
                <a:solidFill>
                  <a:schemeClr val="tx1"/>
                </a:solidFill>
                <a:latin typeface="Arial" charset="0"/>
              </a:defRPr>
            </a:lvl9pPr>
          </a:lstStyle>
          <a:p>
            <a:pPr>
              <a:defRPr/>
            </a:pPr>
            <a:endParaRPr lang="en-US" altLang="en-US" sz="984">
              <a:solidFill>
                <a:srgbClr val="4B4B4B"/>
              </a:solidFill>
              <a:cs typeface="Arial" charset="0"/>
            </a:endParaRPr>
          </a:p>
        </p:txBody>
      </p:sp>
      <p:sp>
        <p:nvSpPr>
          <p:cNvPr id="6" name="Line 7"/>
          <p:cNvSpPr>
            <a:spLocks noChangeShapeType="1"/>
          </p:cNvSpPr>
          <p:nvPr userDrawn="1"/>
        </p:nvSpPr>
        <p:spPr bwMode="gray">
          <a:xfrm>
            <a:off x="526143" y="1768078"/>
            <a:ext cx="8297333"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lIns="59308" tIns="29655" rIns="59308" bIns="29655" anchor="ctr"/>
          <a:lstStyle/>
          <a:p>
            <a:pPr algn="l" eaLnBrk="1" hangingPunct="1"/>
            <a:endParaRPr lang="en-US" sz="1266">
              <a:solidFill>
                <a:srgbClr val="4B4B4B"/>
              </a:solidFill>
              <a:latin typeface="Arial" pitchFamily="34" charset="0"/>
              <a:cs typeface="Arial" pitchFamily="34" charset="0"/>
            </a:endParaRPr>
          </a:p>
        </p:txBody>
      </p:sp>
      <p:sp>
        <p:nvSpPr>
          <p:cNvPr id="15" name="Rectangle 10"/>
          <p:cNvSpPr>
            <a:spLocks noGrp="1" noChangeArrowheads="1"/>
          </p:cNvSpPr>
          <p:nvPr>
            <p:ph type="ctrTitle" sz="quarter"/>
          </p:nvPr>
        </p:nvSpPr>
        <p:spPr>
          <a:xfrm>
            <a:off x="526144" y="1825633"/>
            <a:ext cx="8297332" cy="285656"/>
          </a:xfrm>
          <a:noFill/>
        </p:spPr>
        <p:txBody>
          <a:bodyPr/>
          <a:lstStyle>
            <a:lvl1pPr marL="80364" indent="0">
              <a:lnSpc>
                <a:spcPts val="2531"/>
              </a:lnSpc>
              <a:spcBef>
                <a:spcPts val="0"/>
              </a:spcBef>
              <a:defRPr sz="1547" b="1"/>
            </a:lvl1pPr>
          </a:lstStyle>
          <a:p>
            <a:r>
              <a:rPr lang="en-US"/>
              <a:t>Click to edit Master title style</a:t>
            </a:r>
            <a:endParaRPr lang="en-US" dirty="0"/>
          </a:p>
        </p:txBody>
      </p:sp>
    </p:spTree>
    <p:extLst>
      <p:ext uri="{BB962C8B-B14F-4D97-AF65-F5344CB8AC3E}">
        <p14:creationId xmlns:p14="http://schemas.microsoft.com/office/powerpoint/2010/main" val="1833196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3" name="Line 7"/>
          <p:cNvSpPr>
            <a:spLocks noChangeShapeType="1"/>
          </p:cNvSpPr>
          <p:nvPr userDrawn="1"/>
        </p:nvSpPr>
        <p:spPr bwMode="gray">
          <a:xfrm>
            <a:off x="526143" y="2396505"/>
            <a:ext cx="8297333"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lIns="59308" tIns="29655" rIns="59308" bIns="29655" anchor="ctr"/>
          <a:lstStyle/>
          <a:p>
            <a:pPr algn="l" eaLnBrk="1" hangingPunct="1"/>
            <a:endParaRPr lang="en-US" sz="1266">
              <a:solidFill>
                <a:srgbClr val="4B4B4B"/>
              </a:solidFill>
              <a:latin typeface="Arial" pitchFamily="34" charset="0"/>
              <a:cs typeface="Arial" pitchFamily="34" charset="0"/>
            </a:endParaRPr>
          </a:p>
        </p:txBody>
      </p:sp>
      <p:sp>
        <p:nvSpPr>
          <p:cNvPr id="4" name="Rectangle 6"/>
          <p:cNvSpPr>
            <a:spLocks noChangeArrowheads="1"/>
          </p:cNvSpPr>
          <p:nvPr userDrawn="1"/>
        </p:nvSpPr>
        <p:spPr bwMode="auto">
          <a:xfrm>
            <a:off x="0" y="0"/>
            <a:ext cx="9144000" cy="100459"/>
          </a:xfrm>
          <a:prstGeom prst="rect">
            <a:avLst/>
          </a:prstGeom>
          <a:solidFill>
            <a:schemeClr val="accent1"/>
          </a:solidFill>
          <a:ln w="9525" algn="ctr">
            <a:solidFill>
              <a:schemeClr val="accent1"/>
            </a:solidFill>
            <a:miter lim="800000"/>
            <a:headEnd/>
            <a:tailEnd/>
          </a:ln>
        </p:spPr>
        <p:txBody>
          <a:bodyPr wrap="none" lIns="0" tIns="0" rIns="0" bIns="0" anchor="ctr"/>
          <a:lstStyle>
            <a:lvl1pPr algn="ctr" eaLnBrk="0" hangingPunct="0">
              <a:defRPr sz="1400" b="1">
                <a:solidFill>
                  <a:schemeClr val="tx1"/>
                </a:solidFill>
                <a:latin typeface="Arial" charset="0"/>
              </a:defRPr>
            </a:lvl1pPr>
            <a:lvl2pPr marL="742950" indent="-285750" algn="ctr" eaLnBrk="0" hangingPunct="0">
              <a:defRPr sz="1400" b="1">
                <a:solidFill>
                  <a:schemeClr val="tx1"/>
                </a:solidFill>
                <a:latin typeface="Arial" charset="0"/>
              </a:defRPr>
            </a:lvl2pPr>
            <a:lvl3pPr marL="1143000" indent="-228600" algn="ctr" eaLnBrk="0" hangingPunct="0">
              <a:defRPr sz="1400" b="1">
                <a:solidFill>
                  <a:schemeClr val="tx1"/>
                </a:solidFill>
                <a:latin typeface="Arial" charset="0"/>
              </a:defRPr>
            </a:lvl3pPr>
            <a:lvl4pPr marL="1600200" indent="-228600" algn="ctr" eaLnBrk="0" hangingPunct="0">
              <a:defRPr sz="1400" b="1">
                <a:solidFill>
                  <a:schemeClr val="tx1"/>
                </a:solidFill>
                <a:latin typeface="Arial" charset="0"/>
              </a:defRPr>
            </a:lvl4pPr>
            <a:lvl5pPr marL="2057400" indent="-228600" algn="ctr"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a:defRPr/>
            </a:pPr>
            <a:endParaRPr lang="en-US" altLang="en-US" sz="984">
              <a:solidFill>
                <a:srgbClr val="4B4B4B"/>
              </a:solidFill>
              <a:cs typeface="Arial" charset="0"/>
            </a:endParaRPr>
          </a:p>
        </p:txBody>
      </p:sp>
      <p:sp>
        <p:nvSpPr>
          <p:cNvPr id="15" name="Rectangle 10"/>
          <p:cNvSpPr>
            <a:spLocks noGrp="1" noChangeArrowheads="1"/>
          </p:cNvSpPr>
          <p:nvPr>
            <p:ph type="ctrTitle" sz="quarter"/>
          </p:nvPr>
        </p:nvSpPr>
        <p:spPr>
          <a:xfrm>
            <a:off x="526143" y="2024335"/>
            <a:ext cx="7913310" cy="302967"/>
          </a:xfrm>
          <a:noFill/>
        </p:spPr>
        <p:txBody>
          <a:bodyPr/>
          <a:lstStyle>
            <a:lvl1pPr>
              <a:defRPr sz="1898"/>
            </a:lvl1pPr>
          </a:lstStyle>
          <a:p>
            <a:r>
              <a:rPr lang="en-US"/>
              <a:t>Click to edit Master title style</a:t>
            </a:r>
            <a:endParaRPr lang="en-US" dirty="0"/>
          </a:p>
        </p:txBody>
      </p:sp>
    </p:spTree>
    <p:extLst>
      <p:ext uri="{BB962C8B-B14F-4D97-AF65-F5344CB8AC3E}">
        <p14:creationId xmlns:p14="http://schemas.microsoft.com/office/powerpoint/2010/main" val="835025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Executive Summary">
    <p:spTree>
      <p:nvGrpSpPr>
        <p:cNvPr id="1" name=""/>
        <p:cNvGrpSpPr/>
        <p:nvPr/>
      </p:nvGrpSpPr>
      <p:grpSpPr>
        <a:xfrm>
          <a:off x="0" y="0"/>
          <a:ext cx="0" cy="0"/>
          <a:chOff x="0" y="0"/>
          <a:chExt cx="0" cy="0"/>
        </a:xfrm>
      </p:grpSpPr>
      <p:sp>
        <p:nvSpPr>
          <p:cNvPr id="2" name="Title 1"/>
          <p:cNvSpPr>
            <a:spLocks noGrp="1"/>
          </p:cNvSpPr>
          <p:nvPr>
            <p:ph type="title"/>
          </p:nvPr>
        </p:nvSpPr>
        <p:spPr>
          <a:xfrm>
            <a:off x="344714" y="219670"/>
            <a:ext cx="8478762" cy="238046"/>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521670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7738" y="214313"/>
            <a:ext cx="8478762" cy="238079"/>
          </a:xfrm>
        </p:spPr>
        <p:txBody>
          <a:bodyPr/>
          <a:lstStyle/>
          <a:p>
            <a:r>
              <a:rPr lang="en-US"/>
              <a:t>Click to edit Master title style</a:t>
            </a:r>
          </a:p>
        </p:txBody>
      </p:sp>
    </p:spTree>
    <p:extLst>
      <p:ext uri="{BB962C8B-B14F-4D97-AF65-F5344CB8AC3E}">
        <p14:creationId xmlns:p14="http://schemas.microsoft.com/office/powerpoint/2010/main" val="233598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013" y="571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1"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Content Placeholder 2"/>
          <p:cNvSpPr>
            <a:spLocks noGrp="1"/>
          </p:cNvSpPr>
          <p:nvPr>
            <p:ph idx="13"/>
          </p:nvPr>
        </p:nvSpPr>
        <p:spPr>
          <a:xfrm>
            <a:off x="289013" y="952500"/>
            <a:ext cx="8385087" cy="390525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p:cNvGrpSpPr/>
          <p:nvPr userDrawn="1"/>
        </p:nvGrpSpPr>
        <p:grpSpPr>
          <a:xfrm>
            <a:off x="2" y="4731320"/>
            <a:ext cx="661732" cy="417556"/>
            <a:chOff x="0" y="4660277"/>
            <a:chExt cx="783429" cy="494347"/>
          </a:xfrm>
        </p:grpSpPr>
        <p:sp>
          <p:nvSpPr>
            <p:cNvPr id="1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657658" y="4753687"/>
            <a:ext cx="351445" cy="31585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16" name="TextBox 15"/>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grpSp>
        <p:nvGrpSpPr>
          <p:cNvPr id="3" name="Group 2"/>
          <p:cNvGrpSpPr/>
          <p:nvPr userDrawn="1"/>
        </p:nvGrpSpPr>
        <p:grpSpPr>
          <a:xfrm>
            <a:off x="8763000" y="2"/>
            <a:ext cx="381000" cy="832483"/>
            <a:chOff x="8763000" y="1"/>
            <a:chExt cx="381000" cy="832483"/>
          </a:xfrm>
        </p:grpSpPr>
        <p:sp>
          <p:nvSpPr>
            <p:cNvPr id="17"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2845852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Executive Summary">
    <p:spTree>
      <p:nvGrpSpPr>
        <p:cNvPr id="1" name=""/>
        <p:cNvGrpSpPr/>
        <p:nvPr/>
      </p:nvGrpSpPr>
      <p:grpSpPr>
        <a:xfrm>
          <a:off x="0" y="0"/>
          <a:ext cx="0" cy="0"/>
          <a:chOff x="0" y="0"/>
          <a:chExt cx="0" cy="0"/>
        </a:xfrm>
      </p:grpSpPr>
      <p:sp>
        <p:nvSpPr>
          <p:cNvPr id="2" name="Title 1"/>
          <p:cNvSpPr>
            <a:spLocks noGrp="1"/>
          </p:cNvSpPr>
          <p:nvPr>
            <p:ph type="title"/>
          </p:nvPr>
        </p:nvSpPr>
        <p:spPr>
          <a:xfrm>
            <a:off x="344714" y="219706"/>
            <a:ext cx="8478762" cy="242374"/>
          </a:xfrm>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41698" y="907647"/>
            <a:ext cx="8512024" cy="605935"/>
          </a:xfrm>
        </p:spPr>
        <p:txBody>
          <a:bodyPr/>
          <a:lstStyle>
            <a:lvl1pPr marL="320087" indent="-318976">
              <a:buFont typeface="Arial" pitchFamily="34" charset="0"/>
              <a:buChar char="•"/>
              <a:defRPr/>
            </a:lvl1pPr>
            <a:lvl2pPr>
              <a:defRPr lang="en-US" sz="984" baseline="0" dirty="0" smtClean="0">
                <a:solidFill>
                  <a:schemeClr val="tx1"/>
                </a:solidFill>
                <a:latin typeface="+mn-lt"/>
              </a:defRPr>
            </a:lvl2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8301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2" y="4731320"/>
            <a:ext cx="661732" cy="417556"/>
            <a:chOff x="0" y="4660277"/>
            <a:chExt cx="783429" cy="494347"/>
          </a:xfrm>
        </p:grpSpPr>
        <p:sp>
          <p:nvSpPr>
            <p:cNvPr id="17"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hasCustomPrompt="1"/>
          </p:nvPr>
        </p:nvSpPr>
        <p:spPr>
          <a:xfrm>
            <a:off x="289013" y="571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1"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4"/>
          </p:nvPr>
        </p:nvSpPr>
        <p:spPr>
          <a:xfrm>
            <a:off x="289013" y="952501"/>
            <a:ext cx="8385087" cy="462941"/>
          </a:xfrm>
        </p:spPr>
        <p:txBody>
          <a:bodyPr>
            <a:noAutofit/>
          </a:bodyPr>
          <a:lstStyle>
            <a:lvl1pPr marL="0" indent="0">
              <a:lnSpc>
                <a:spcPts val="2500"/>
              </a:lnSpc>
              <a:buNone/>
              <a:defRPr sz="2200">
                <a:solidFill>
                  <a:schemeClr val="accent4"/>
                </a:solidFill>
              </a:defRPr>
            </a:lvl1pPr>
          </a:lstStyle>
          <a:p>
            <a:pPr lvl="0"/>
            <a:r>
              <a:rPr lang="en-US"/>
              <a:t>Click to edit Master text styles</a:t>
            </a:r>
          </a:p>
        </p:txBody>
      </p:sp>
      <p:sp>
        <p:nvSpPr>
          <p:cNvPr id="29" name="TextBox 28"/>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30" name="TextBox 29"/>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1" name="Content Placeholder 2"/>
          <p:cNvSpPr>
            <a:spLocks noGrp="1"/>
          </p:cNvSpPr>
          <p:nvPr>
            <p:ph idx="15"/>
          </p:nvPr>
        </p:nvSpPr>
        <p:spPr>
          <a:xfrm>
            <a:off x="289013" y="1397001"/>
            <a:ext cx="8385087" cy="347345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0"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userDrawn="1"/>
        </p:nvGrpSpPr>
        <p:grpSpPr>
          <a:xfrm>
            <a:off x="8763000" y="2"/>
            <a:ext cx="381000" cy="832483"/>
            <a:chOff x="8763000" y="1"/>
            <a:chExt cx="381000" cy="832483"/>
          </a:xfrm>
        </p:grpSpPr>
        <p:sp>
          <p:nvSpPr>
            <p:cNvPr id="33"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4"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60049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419853" y="1490191"/>
            <a:ext cx="6747710" cy="1212469"/>
          </a:xfrm>
        </p:spPr>
        <p:txBody>
          <a:bodyPr anchor="b">
            <a:noAutofit/>
          </a:bodyPr>
          <a:lstStyle>
            <a:lvl1pPr algn="l">
              <a:lnSpc>
                <a:spcPts val="4200"/>
              </a:lnSpc>
              <a:defRPr sz="4000" b="1" cap="all">
                <a:solidFill>
                  <a:schemeClr val="bg1"/>
                </a:solidFill>
              </a:defRPr>
            </a:lvl1pPr>
          </a:lstStyle>
          <a:p>
            <a:r>
              <a:rPr lang="en-US" dirty="0"/>
              <a:t>Section Header title style</a:t>
            </a:r>
          </a:p>
        </p:txBody>
      </p:sp>
      <p:sp>
        <p:nvSpPr>
          <p:cNvPr id="10" name="TextBox 9">
            <a:hlinkClick r:id="rId2"/>
          </p:cNvPr>
          <p:cNvSpPr txBox="1"/>
          <p:nvPr userDrawn="1"/>
        </p:nvSpPr>
        <p:spPr>
          <a:xfrm>
            <a:off x="419852" y="4733526"/>
            <a:ext cx="1066800" cy="238527"/>
          </a:xfrm>
          <a:prstGeom prst="rect">
            <a:avLst/>
          </a:prstGeom>
          <a:noFill/>
        </p:spPr>
        <p:txBody>
          <a:bodyPr wrap="square" rtlCol="0" anchor="ctr">
            <a:spAutoFit/>
          </a:bodyPr>
          <a:lstStyle/>
          <a:p>
            <a:r>
              <a:rPr lang="en-US" sz="950" dirty="0">
                <a:solidFill>
                  <a:schemeClr val="bg1"/>
                </a:solidFill>
              </a:rPr>
              <a:t>www.xoriant.com</a:t>
            </a:r>
          </a:p>
        </p:txBody>
      </p:sp>
      <p:sp>
        <p:nvSpPr>
          <p:cNvPr id="12" name="Subtitle 2"/>
          <p:cNvSpPr>
            <a:spLocks noGrp="1"/>
          </p:cNvSpPr>
          <p:nvPr>
            <p:ph type="subTitle" idx="10" hasCustomPrompt="1"/>
          </p:nvPr>
        </p:nvSpPr>
        <p:spPr>
          <a:xfrm>
            <a:off x="424297" y="2681605"/>
            <a:ext cx="6548003" cy="533400"/>
          </a:xfrm>
        </p:spPr>
        <p:txBody>
          <a:bodyPr>
            <a:normAutofit/>
          </a:bodyPr>
          <a:lstStyle>
            <a:lvl1pPr marL="0" indent="0" algn="l">
              <a:lnSpc>
                <a:spcPts val="2000"/>
              </a:lnSpc>
              <a:buNone/>
              <a:defRPr sz="1800">
                <a:solidFill>
                  <a:schemeClr val="accent5">
                    <a:lumMod val="40000"/>
                    <a:lumOff val="6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Section subtitle style</a:t>
            </a:r>
          </a:p>
        </p:txBody>
      </p:sp>
      <p:sp>
        <p:nvSpPr>
          <p:cNvPr id="3" name="Rectangle 2"/>
          <p:cNvSpPr/>
          <p:nvPr userDrawn="1"/>
        </p:nvSpPr>
        <p:spPr>
          <a:xfrm>
            <a:off x="5943601" y="0"/>
            <a:ext cx="3200401" cy="3028950"/>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Lst>
            <a:ahLst/>
            <a:cxnLst>
              <a:cxn ang="0">
                <a:pos x="connsiteX0" y="connsiteY0"/>
              </a:cxn>
              <a:cxn ang="0">
                <a:pos x="connsiteX1" y="connsiteY1"/>
              </a:cxn>
              <a:cxn ang="0">
                <a:pos x="connsiteX2" y="connsiteY2"/>
              </a:cxn>
              <a:cxn ang="0">
                <a:pos x="connsiteX3" y="connsiteY3"/>
              </a:cxn>
            </a:cxnLst>
            <a:rect l="l" t="t" r="r" b="b"/>
            <a:pathLst>
              <a:path w="2553821" h="2553821">
                <a:moveTo>
                  <a:pt x="0" y="0"/>
                </a:moveTo>
                <a:lnTo>
                  <a:pt x="2553821" y="0"/>
                </a:lnTo>
                <a:lnTo>
                  <a:pt x="2553821" y="2553821"/>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Rectangle 2"/>
          <p:cNvSpPr/>
          <p:nvPr userDrawn="1"/>
        </p:nvSpPr>
        <p:spPr>
          <a:xfrm>
            <a:off x="8224045" y="1371601"/>
            <a:ext cx="919957" cy="1657351"/>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855530"/>
              <a:gd name="connsiteY0" fmla="*/ 862750 h 2553821"/>
              <a:gd name="connsiteX1" fmla="*/ 855530 w 855530"/>
              <a:gd name="connsiteY1" fmla="*/ 0 h 2553821"/>
              <a:gd name="connsiteX2" fmla="*/ 855530 w 855530"/>
              <a:gd name="connsiteY2" fmla="*/ 2553821 h 2553821"/>
              <a:gd name="connsiteX3" fmla="*/ 0 w 855530"/>
              <a:gd name="connsiteY3" fmla="*/ 862750 h 2553821"/>
              <a:gd name="connsiteX0" fmla="*/ 0 w 746993"/>
              <a:gd name="connsiteY0" fmla="*/ 1287686 h 2553821"/>
              <a:gd name="connsiteX1" fmla="*/ 746993 w 746993"/>
              <a:gd name="connsiteY1" fmla="*/ 0 h 2553821"/>
              <a:gd name="connsiteX2" fmla="*/ 746993 w 746993"/>
              <a:gd name="connsiteY2" fmla="*/ 2553821 h 2553821"/>
              <a:gd name="connsiteX3" fmla="*/ 0 w 746993"/>
              <a:gd name="connsiteY3" fmla="*/ 1287686 h 2553821"/>
              <a:gd name="connsiteX0" fmla="*/ 0 w 659205"/>
              <a:gd name="connsiteY0" fmla="*/ 1472169 h 2553821"/>
              <a:gd name="connsiteX1" fmla="*/ 659205 w 659205"/>
              <a:gd name="connsiteY1" fmla="*/ 0 h 2553821"/>
              <a:gd name="connsiteX2" fmla="*/ 659205 w 659205"/>
              <a:gd name="connsiteY2" fmla="*/ 2553821 h 2553821"/>
              <a:gd name="connsiteX3" fmla="*/ 0 w 659205"/>
              <a:gd name="connsiteY3" fmla="*/ 1472169 h 2553821"/>
              <a:gd name="connsiteX0" fmla="*/ 0 w 673171"/>
              <a:gd name="connsiteY0" fmla="*/ 1464482 h 2553821"/>
              <a:gd name="connsiteX1" fmla="*/ 673171 w 673171"/>
              <a:gd name="connsiteY1" fmla="*/ 0 h 2553821"/>
              <a:gd name="connsiteX2" fmla="*/ 673171 w 673171"/>
              <a:gd name="connsiteY2" fmla="*/ 2553821 h 2553821"/>
              <a:gd name="connsiteX3" fmla="*/ 0 w 673171"/>
              <a:gd name="connsiteY3" fmla="*/ 1464482 h 2553821"/>
              <a:gd name="connsiteX0" fmla="*/ 0 w 595497"/>
              <a:gd name="connsiteY0" fmla="*/ 1179305 h 2553821"/>
              <a:gd name="connsiteX1" fmla="*/ 595497 w 595497"/>
              <a:gd name="connsiteY1" fmla="*/ 0 h 2553821"/>
              <a:gd name="connsiteX2" fmla="*/ 595497 w 595497"/>
              <a:gd name="connsiteY2" fmla="*/ 2553821 h 2553821"/>
              <a:gd name="connsiteX3" fmla="*/ 0 w 595497"/>
              <a:gd name="connsiteY3" fmla="*/ 1179305 h 2553821"/>
              <a:gd name="connsiteX0" fmla="*/ 0 w 601097"/>
              <a:gd name="connsiteY0" fmla="*/ 1165695 h 2553821"/>
              <a:gd name="connsiteX1" fmla="*/ 601097 w 601097"/>
              <a:gd name="connsiteY1" fmla="*/ 0 h 2553821"/>
              <a:gd name="connsiteX2" fmla="*/ 601097 w 601097"/>
              <a:gd name="connsiteY2" fmla="*/ 2553821 h 2553821"/>
              <a:gd name="connsiteX3" fmla="*/ 0 w 601097"/>
              <a:gd name="connsiteY3" fmla="*/ 1165695 h 2553821"/>
              <a:gd name="connsiteX0" fmla="*/ 0 w 578696"/>
              <a:gd name="connsiteY0" fmla="*/ 1062781 h 2553821"/>
              <a:gd name="connsiteX1" fmla="*/ 578696 w 578696"/>
              <a:gd name="connsiteY1" fmla="*/ 0 h 2553821"/>
              <a:gd name="connsiteX2" fmla="*/ 578696 w 578696"/>
              <a:gd name="connsiteY2" fmla="*/ 2553821 h 2553821"/>
              <a:gd name="connsiteX3" fmla="*/ 0 w 578696"/>
              <a:gd name="connsiteY3" fmla="*/ 1062781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54895"/>
              <a:gd name="connsiteY0" fmla="*/ 1241062 h 2553821"/>
              <a:gd name="connsiteX1" fmla="*/ 554895 w 554895"/>
              <a:gd name="connsiteY1" fmla="*/ 0 h 2553821"/>
              <a:gd name="connsiteX2" fmla="*/ 554895 w 554895"/>
              <a:gd name="connsiteY2" fmla="*/ 2553821 h 2553821"/>
              <a:gd name="connsiteX3" fmla="*/ 0 w 554895"/>
              <a:gd name="connsiteY3" fmla="*/ 1241062 h 2553821"/>
              <a:gd name="connsiteX0" fmla="*/ 0 w 535294"/>
              <a:gd name="connsiteY0" fmla="*/ 1200700 h 2553821"/>
              <a:gd name="connsiteX1" fmla="*/ 535294 w 535294"/>
              <a:gd name="connsiteY1" fmla="*/ 0 h 2553821"/>
              <a:gd name="connsiteX2" fmla="*/ 535294 w 535294"/>
              <a:gd name="connsiteY2" fmla="*/ 2553821 h 2553821"/>
              <a:gd name="connsiteX3" fmla="*/ 0 w 535294"/>
              <a:gd name="connsiteY3" fmla="*/ 1200700 h 2553821"/>
              <a:gd name="connsiteX0" fmla="*/ 0 w 540894"/>
              <a:gd name="connsiteY0" fmla="*/ 1211706 h 2553821"/>
              <a:gd name="connsiteX1" fmla="*/ 540894 w 540894"/>
              <a:gd name="connsiteY1" fmla="*/ 0 h 2553821"/>
              <a:gd name="connsiteX2" fmla="*/ 540894 w 540894"/>
              <a:gd name="connsiteY2" fmla="*/ 2553821 h 2553821"/>
              <a:gd name="connsiteX3" fmla="*/ 0 w 540894"/>
              <a:gd name="connsiteY3" fmla="*/ 1211706 h 2553821"/>
            </a:gdLst>
            <a:ahLst/>
            <a:cxnLst>
              <a:cxn ang="0">
                <a:pos x="connsiteX0" y="connsiteY0"/>
              </a:cxn>
              <a:cxn ang="0">
                <a:pos x="connsiteX1" y="connsiteY1"/>
              </a:cxn>
              <a:cxn ang="0">
                <a:pos x="connsiteX2" y="connsiteY2"/>
              </a:cxn>
              <a:cxn ang="0">
                <a:pos x="connsiteX3" y="connsiteY3"/>
              </a:cxn>
            </a:cxnLst>
            <a:rect l="l" t="t" r="r" b="b"/>
            <a:pathLst>
              <a:path w="540894" h="2553821">
                <a:moveTo>
                  <a:pt x="0" y="1211706"/>
                </a:moveTo>
                <a:lnTo>
                  <a:pt x="540894" y="0"/>
                </a:lnTo>
                <a:lnTo>
                  <a:pt x="540894" y="2553821"/>
                </a:lnTo>
                <a:lnTo>
                  <a:pt x="0" y="121170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Rectangle 2"/>
          <p:cNvSpPr/>
          <p:nvPr userDrawn="1"/>
        </p:nvSpPr>
        <p:spPr>
          <a:xfrm>
            <a:off x="7162800" y="1467588"/>
            <a:ext cx="1981200" cy="2872739"/>
          </a:xfrm>
          <a:custGeom>
            <a:avLst/>
            <a:gdLst>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2553821 h 2553821"/>
              <a:gd name="connsiteX4" fmla="*/ 0 w 2553821"/>
              <a:gd name="connsiteY4" fmla="*/ 0 h 2553821"/>
              <a:gd name="connsiteX0" fmla="*/ 0 w 2553821"/>
              <a:gd name="connsiteY0" fmla="*/ 0 h 2553821"/>
              <a:gd name="connsiteX1" fmla="*/ 2553821 w 2553821"/>
              <a:gd name="connsiteY1" fmla="*/ 0 h 2553821"/>
              <a:gd name="connsiteX2" fmla="*/ 2553821 w 2553821"/>
              <a:gd name="connsiteY2" fmla="*/ 2553821 h 2553821"/>
              <a:gd name="connsiteX3" fmla="*/ 0 w 2553821"/>
              <a:gd name="connsiteY3" fmla="*/ 0 h 2553821"/>
              <a:gd name="connsiteX0" fmla="*/ 0 w 2164363"/>
              <a:gd name="connsiteY0" fmla="*/ 2872740 h 2872740"/>
              <a:gd name="connsiteX1" fmla="*/ 2164363 w 2164363"/>
              <a:gd name="connsiteY1" fmla="*/ 0 h 2872740"/>
              <a:gd name="connsiteX2" fmla="*/ 2164363 w 2164363"/>
              <a:gd name="connsiteY2" fmla="*/ 2553821 h 2872740"/>
              <a:gd name="connsiteX3" fmla="*/ 0 w 2164363"/>
              <a:gd name="connsiteY3" fmla="*/ 2872740 h 2872740"/>
              <a:gd name="connsiteX0" fmla="*/ 0 w 2126056"/>
              <a:gd name="connsiteY0" fmla="*/ 4683816 h 4683816"/>
              <a:gd name="connsiteX1" fmla="*/ 2126056 w 2126056"/>
              <a:gd name="connsiteY1" fmla="*/ 0 h 4683816"/>
              <a:gd name="connsiteX2" fmla="*/ 2126056 w 2126056"/>
              <a:gd name="connsiteY2" fmla="*/ 2553821 h 4683816"/>
              <a:gd name="connsiteX3" fmla="*/ 0 w 2126056"/>
              <a:gd name="connsiteY3" fmla="*/ 4683816 h 4683816"/>
              <a:gd name="connsiteX0" fmla="*/ 0 w 2132441"/>
              <a:gd name="connsiteY0" fmla="*/ 4527689 h 4527689"/>
              <a:gd name="connsiteX1" fmla="*/ 2132441 w 2132441"/>
              <a:gd name="connsiteY1" fmla="*/ 0 h 4527689"/>
              <a:gd name="connsiteX2" fmla="*/ 2132441 w 2132441"/>
              <a:gd name="connsiteY2" fmla="*/ 2553821 h 4527689"/>
              <a:gd name="connsiteX3" fmla="*/ 0 w 2132441"/>
              <a:gd name="connsiteY3" fmla="*/ 4527689 h 4527689"/>
            </a:gdLst>
            <a:ahLst/>
            <a:cxnLst>
              <a:cxn ang="0">
                <a:pos x="connsiteX0" y="connsiteY0"/>
              </a:cxn>
              <a:cxn ang="0">
                <a:pos x="connsiteX1" y="connsiteY1"/>
              </a:cxn>
              <a:cxn ang="0">
                <a:pos x="connsiteX2" y="connsiteY2"/>
              </a:cxn>
              <a:cxn ang="0">
                <a:pos x="connsiteX3" y="connsiteY3"/>
              </a:cxn>
            </a:cxnLst>
            <a:rect l="l" t="t" r="r" b="b"/>
            <a:pathLst>
              <a:path w="2132441" h="4527689">
                <a:moveTo>
                  <a:pt x="0" y="4527689"/>
                </a:moveTo>
                <a:lnTo>
                  <a:pt x="2132441" y="0"/>
                </a:lnTo>
                <a:lnTo>
                  <a:pt x="2132441" y="2553821"/>
                </a:lnTo>
                <a:lnTo>
                  <a:pt x="0" y="452768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Picture 2" descr="C:\Users\Varun.SANJEEV\Desktop\Xoriant 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7555" y="441960"/>
            <a:ext cx="1151692"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98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grpSp>
        <p:nvGrpSpPr>
          <p:cNvPr id="32" name="Group 31"/>
          <p:cNvGrpSpPr/>
          <p:nvPr userDrawn="1"/>
        </p:nvGrpSpPr>
        <p:grpSpPr>
          <a:xfrm>
            <a:off x="2" y="4731320"/>
            <a:ext cx="661732" cy="417556"/>
            <a:chOff x="0" y="4660277"/>
            <a:chExt cx="783429" cy="494347"/>
          </a:xfrm>
        </p:grpSpPr>
        <p:sp>
          <p:nvSpPr>
            <p:cNvPr id="33"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4"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hasCustomPrompt="1"/>
          </p:nvPr>
        </p:nvSpPr>
        <p:spPr>
          <a:xfrm>
            <a:off x="289013" y="5905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1" y="1347788"/>
            <a:ext cx="83296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8427278" y="1"/>
            <a:ext cx="716724" cy="1566037"/>
            <a:chOff x="8667750" y="0"/>
            <a:chExt cx="476251" cy="1040605"/>
          </a:xfrm>
        </p:grpSpPr>
        <p:sp>
          <p:nvSpPr>
            <p:cNvPr id="19"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6" name="TextBox 25"/>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2021 Xoriant Corporation</a:t>
            </a:r>
          </a:p>
        </p:txBody>
      </p:sp>
      <p:sp>
        <p:nvSpPr>
          <p:cNvPr id="27" name="TextBox 26"/>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28" name="Content Placeholder 2"/>
          <p:cNvSpPr>
            <a:spLocks noGrp="1"/>
          </p:cNvSpPr>
          <p:nvPr>
            <p:ph idx="14"/>
          </p:nvPr>
        </p:nvSpPr>
        <p:spPr>
          <a:xfrm>
            <a:off x="289014" y="1485900"/>
            <a:ext cx="8245388" cy="339090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1" name="Group 30"/>
          <p:cNvGrpSpPr/>
          <p:nvPr userDrawn="1"/>
        </p:nvGrpSpPr>
        <p:grpSpPr>
          <a:xfrm>
            <a:off x="2" y="4731320"/>
            <a:ext cx="661732" cy="417556"/>
            <a:chOff x="0" y="4660277"/>
            <a:chExt cx="783429" cy="494347"/>
          </a:xfrm>
        </p:grpSpPr>
        <p:sp>
          <p:nvSpPr>
            <p:cNvPr id="32"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9" name="Content Placeholder 2"/>
          <p:cNvSpPr>
            <a:spLocks noGrp="1"/>
          </p:cNvSpPr>
          <p:nvPr>
            <p:ph idx="14"/>
          </p:nvPr>
        </p:nvSpPr>
        <p:spPr>
          <a:xfrm>
            <a:off x="289014" y="1485900"/>
            <a:ext cx="6854737" cy="339090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p:cNvGrpSpPr/>
          <p:nvPr userDrawn="1"/>
        </p:nvGrpSpPr>
        <p:grpSpPr>
          <a:xfrm>
            <a:off x="8427278" y="1"/>
            <a:ext cx="716724" cy="1566037"/>
            <a:chOff x="8667750" y="0"/>
            <a:chExt cx="476251" cy="1040605"/>
          </a:xfrm>
        </p:grpSpPr>
        <p:sp>
          <p:nvSpPr>
            <p:cNvPr id="20" name="Rectangle 3"/>
            <p:cNvSpPr/>
            <p:nvPr userDrawn="1"/>
          </p:nvSpPr>
          <p:spPr>
            <a:xfrm>
              <a:off x="8776393" y="1"/>
              <a:ext cx="367607"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3"/>
            <p:cNvSpPr/>
            <p:nvPr userDrawn="1"/>
          </p:nvSpPr>
          <p:spPr>
            <a:xfrm>
              <a:off x="8969275" y="1"/>
              <a:ext cx="174726" cy="364330"/>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Rectangle 3"/>
            <p:cNvSpPr/>
            <p:nvPr userDrawn="1"/>
          </p:nvSpPr>
          <p:spPr>
            <a:xfrm>
              <a:off x="8667750" y="0"/>
              <a:ext cx="476250" cy="1040605"/>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hasCustomPrompt="1"/>
          </p:nvPr>
        </p:nvSpPr>
        <p:spPr>
          <a:xfrm>
            <a:off x="289013" y="590550"/>
            <a:ext cx="8229600" cy="659964"/>
          </a:xfrm>
        </p:spPr>
        <p:txBody>
          <a:bodyPr anchor="b">
            <a:normAutofit/>
          </a:bodyPr>
          <a:lstStyle>
            <a:lvl1pPr algn="l">
              <a:defRPr sz="2800" b="1"/>
            </a:lvl1pPr>
          </a:lstStyle>
          <a:p>
            <a:r>
              <a:rPr lang="en-US" dirty="0"/>
              <a:t>Click to Edit Master Title </a:t>
            </a:r>
          </a:p>
        </p:txBody>
      </p:sp>
      <p:cxnSp>
        <p:nvCxnSpPr>
          <p:cNvPr id="22" name="Straight Connector 21"/>
          <p:cNvCxnSpPr/>
          <p:nvPr userDrawn="1"/>
        </p:nvCxnSpPr>
        <p:spPr>
          <a:xfrm>
            <a:off x="0" y="1347788"/>
            <a:ext cx="6934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28" name="TextBox 27"/>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5" name="Picture 2" descr="C:\Users\Varun.SANJEEV\Desktop\Xoriant short 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7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9" name="Group 28"/>
          <p:cNvGrpSpPr/>
          <p:nvPr userDrawn="1"/>
        </p:nvGrpSpPr>
        <p:grpSpPr>
          <a:xfrm>
            <a:off x="2" y="4731320"/>
            <a:ext cx="661732" cy="417556"/>
            <a:chOff x="0" y="4660277"/>
            <a:chExt cx="783429" cy="494347"/>
          </a:xfrm>
        </p:grpSpPr>
        <p:sp>
          <p:nvSpPr>
            <p:cNvPr id="3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33" name="Content Placeholder 2"/>
          <p:cNvSpPr>
            <a:spLocks noGrp="1"/>
          </p:cNvSpPr>
          <p:nvPr>
            <p:ph idx="17"/>
          </p:nvPr>
        </p:nvSpPr>
        <p:spPr>
          <a:xfrm>
            <a:off x="4648201" y="952500"/>
            <a:ext cx="4206788" cy="390525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ontent Placeholder 2"/>
          <p:cNvSpPr>
            <a:spLocks noGrp="1"/>
          </p:cNvSpPr>
          <p:nvPr>
            <p:ph idx="13"/>
          </p:nvPr>
        </p:nvSpPr>
        <p:spPr>
          <a:xfrm>
            <a:off x="289014" y="952500"/>
            <a:ext cx="4206788" cy="390525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90514" y="57150"/>
            <a:ext cx="8229600" cy="659609"/>
          </a:xfrm>
        </p:spPr>
        <p:txBody>
          <a:bodyPr anchor="b">
            <a:normAutofit/>
          </a:bodyPr>
          <a:lstStyle>
            <a:lvl1pPr algn="l">
              <a:defRPr sz="2800" b="1">
                <a:solidFill>
                  <a:schemeClr val="tx1"/>
                </a:solidFill>
              </a:defRPr>
            </a:lvl1pPr>
          </a:lstStyle>
          <a:p>
            <a:r>
              <a:rPr lang="en-US" dirty="0"/>
              <a:t>Click to Edit Master Title</a:t>
            </a:r>
          </a:p>
        </p:txBody>
      </p:sp>
      <p:cxnSp>
        <p:nvCxnSpPr>
          <p:cNvPr id="17" name="Straight Connector 16"/>
          <p:cNvCxnSpPr/>
          <p:nvPr userDrawn="1"/>
        </p:nvCxnSpPr>
        <p:spPr>
          <a:xfrm>
            <a:off x="1"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31" name="TextBox 30"/>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pic>
        <p:nvPicPr>
          <p:cNvPr id="16"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8763000" y="2"/>
            <a:ext cx="381000" cy="832483"/>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206449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3" name="Group 22"/>
          <p:cNvGrpSpPr/>
          <p:nvPr userDrawn="1"/>
        </p:nvGrpSpPr>
        <p:grpSpPr>
          <a:xfrm>
            <a:off x="2" y="4731320"/>
            <a:ext cx="661732" cy="417556"/>
            <a:chOff x="0" y="4660277"/>
            <a:chExt cx="783429" cy="494347"/>
          </a:xfrm>
        </p:grpSpPr>
        <p:sp>
          <p:nvSpPr>
            <p:cNvPr id="24" name="Rectangle 3"/>
            <p:cNvSpPr/>
            <p:nvPr userDrawn="1"/>
          </p:nvSpPr>
          <p:spPr>
            <a:xfrm>
              <a:off x="310753" y="4973475"/>
              <a:ext cx="472676" cy="174788"/>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 name="connsiteX0" fmla="*/ 742884 w 742884"/>
                <a:gd name="connsiteY0" fmla="*/ 0 h 310804"/>
                <a:gd name="connsiteX1" fmla="*/ 625460 w 742884"/>
                <a:gd name="connsiteY1" fmla="*/ 310804 h 310804"/>
                <a:gd name="connsiteX2" fmla="*/ 0 w 742884"/>
                <a:gd name="connsiteY2" fmla="*/ 310804 h 310804"/>
                <a:gd name="connsiteX3" fmla="*/ 742884 w 742884"/>
                <a:gd name="connsiteY3" fmla="*/ 0 h 310804"/>
                <a:gd name="connsiteX0" fmla="*/ 649322 w 649322"/>
                <a:gd name="connsiteY0" fmla="*/ 0 h 210079"/>
                <a:gd name="connsiteX1" fmla="*/ 625460 w 649322"/>
                <a:gd name="connsiteY1" fmla="*/ 210079 h 210079"/>
                <a:gd name="connsiteX2" fmla="*/ 0 w 649322"/>
                <a:gd name="connsiteY2" fmla="*/ 210079 h 210079"/>
                <a:gd name="connsiteX3" fmla="*/ 649322 w 649322"/>
                <a:gd name="connsiteY3" fmla="*/ 0 h 210079"/>
                <a:gd name="connsiteX0" fmla="*/ 754112 w 754112"/>
                <a:gd name="connsiteY0" fmla="*/ 0 h 310804"/>
                <a:gd name="connsiteX1" fmla="*/ 625460 w 754112"/>
                <a:gd name="connsiteY1" fmla="*/ 310804 h 310804"/>
                <a:gd name="connsiteX2" fmla="*/ 0 w 754112"/>
                <a:gd name="connsiteY2" fmla="*/ 310804 h 310804"/>
                <a:gd name="connsiteX3" fmla="*/ 754112 w 754112"/>
                <a:gd name="connsiteY3" fmla="*/ 0 h 310804"/>
              </a:gdLst>
              <a:ahLst/>
              <a:cxnLst>
                <a:cxn ang="0">
                  <a:pos x="connsiteX0" y="connsiteY0"/>
                </a:cxn>
                <a:cxn ang="0">
                  <a:pos x="connsiteX1" y="connsiteY1"/>
                </a:cxn>
                <a:cxn ang="0">
                  <a:pos x="connsiteX2" y="connsiteY2"/>
                </a:cxn>
                <a:cxn ang="0">
                  <a:pos x="connsiteX3" y="connsiteY3"/>
                </a:cxn>
              </a:cxnLst>
              <a:rect l="l" t="t" r="r" b="b"/>
              <a:pathLst>
                <a:path w="754112" h="310804">
                  <a:moveTo>
                    <a:pt x="754112" y="0"/>
                  </a:moveTo>
                  <a:lnTo>
                    <a:pt x="625460" y="310804"/>
                  </a:lnTo>
                  <a:lnTo>
                    <a:pt x="0" y="310804"/>
                  </a:lnTo>
                  <a:lnTo>
                    <a:pt x="75411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Rectangle 3"/>
            <p:cNvSpPr/>
            <p:nvPr userDrawn="1"/>
          </p:nvSpPr>
          <p:spPr>
            <a:xfrm>
              <a:off x="0" y="4660277"/>
              <a:ext cx="621506" cy="494347"/>
            </a:xfrm>
            <a:custGeom>
              <a:avLst/>
              <a:gdLst>
                <a:gd name="connsiteX0" fmla="*/ 0 w 625460"/>
                <a:gd name="connsiteY0" fmla="*/ 0 h 497862"/>
                <a:gd name="connsiteX1" fmla="*/ 625460 w 625460"/>
                <a:gd name="connsiteY1" fmla="*/ 0 h 497862"/>
                <a:gd name="connsiteX2" fmla="*/ 625460 w 625460"/>
                <a:gd name="connsiteY2" fmla="*/ 497862 h 497862"/>
                <a:gd name="connsiteX3" fmla="*/ 0 w 625460"/>
                <a:gd name="connsiteY3" fmla="*/ 497862 h 497862"/>
                <a:gd name="connsiteX4" fmla="*/ 0 w 625460"/>
                <a:gd name="connsiteY4" fmla="*/ 0 h 497862"/>
                <a:gd name="connsiteX0" fmla="*/ 0 w 625460"/>
                <a:gd name="connsiteY0" fmla="*/ 0 h 497862"/>
                <a:gd name="connsiteX1" fmla="*/ 625460 w 625460"/>
                <a:gd name="connsiteY1" fmla="*/ 497862 h 497862"/>
                <a:gd name="connsiteX2" fmla="*/ 0 w 625460"/>
                <a:gd name="connsiteY2" fmla="*/ 497862 h 497862"/>
                <a:gd name="connsiteX3" fmla="*/ 0 w 625460"/>
                <a:gd name="connsiteY3" fmla="*/ 0 h 497862"/>
              </a:gdLst>
              <a:ahLst/>
              <a:cxnLst>
                <a:cxn ang="0">
                  <a:pos x="connsiteX0" y="connsiteY0"/>
                </a:cxn>
                <a:cxn ang="0">
                  <a:pos x="connsiteX1" y="connsiteY1"/>
                </a:cxn>
                <a:cxn ang="0">
                  <a:pos x="connsiteX2" y="connsiteY2"/>
                </a:cxn>
                <a:cxn ang="0">
                  <a:pos x="connsiteX3" y="connsiteY3"/>
                </a:cxn>
              </a:cxnLst>
              <a:rect l="l" t="t" r="r" b="b"/>
              <a:pathLst>
                <a:path w="625460" h="497862">
                  <a:moveTo>
                    <a:pt x="0" y="0"/>
                  </a:moveTo>
                  <a:lnTo>
                    <a:pt x="625460" y="497862"/>
                  </a:lnTo>
                  <a:lnTo>
                    <a:pt x="0" y="4978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hasCustomPrompt="1"/>
          </p:nvPr>
        </p:nvSpPr>
        <p:spPr>
          <a:xfrm>
            <a:off x="290514" y="57150"/>
            <a:ext cx="8229600" cy="661037"/>
          </a:xfrm>
        </p:spPr>
        <p:txBody>
          <a:bodyPr anchor="b">
            <a:normAutofit/>
          </a:bodyPr>
          <a:lstStyle>
            <a:lvl1pPr algn="l">
              <a:defRPr sz="2800" b="1"/>
            </a:lvl1pPr>
          </a:lstStyle>
          <a:p>
            <a:r>
              <a:rPr lang="en-US" dirty="0"/>
              <a:t>Click to Edit Master Title</a:t>
            </a:r>
          </a:p>
        </p:txBody>
      </p:sp>
      <p:cxnSp>
        <p:nvCxnSpPr>
          <p:cNvPr id="15" name="Straight Connector 14"/>
          <p:cNvCxnSpPr/>
          <p:nvPr userDrawn="1"/>
        </p:nvCxnSpPr>
        <p:spPr>
          <a:xfrm>
            <a:off x="1" y="814388"/>
            <a:ext cx="8551069"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9"/>
          </p:nvPr>
        </p:nvSpPr>
        <p:spPr>
          <a:xfrm>
            <a:off x="289014" y="952501"/>
            <a:ext cx="8235950" cy="462941"/>
          </a:xfrm>
        </p:spPr>
        <p:txBody>
          <a:bodyPr>
            <a:normAutofit/>
          </a:bodyPr>
          <a:lstStyle>
            <a:lvl1pPr marL="0" indent="0">
              <a:lnSpc>
                <a:spcPts val="2500"/>
              </a:lnSpc>
              <a:buNone/>
              <a:defRPr sz="2200">
                <a:solidFill>
                  <a:schemeClr val="accent4"/>
                </a:solidFill>
              </a:defRPr>
            </a:lvl1pPr>
          </a:lstStyle>
          <a:p>
            <a:pPr lvl="0"/>
            <a:r>
              <a:rPr lang="en-US"/>
              <a:t>Click to edit Master text styles</a:t>
            </a:r>
          </a:p>
        </p:txBody>
      </p:sp>
      <p:sp>
        <p:nvSpPr>
          <p:cNvPr id="32" name="TextBox 31"/>
          <p:cNvSpPr txBox="1"/>
          <p:nvPr userDrawn="1"/>
        </p:nvSpPr>
        <p:spPr>
          <a:xfrm>
            <a:off x="633410" y="4928057"/>
            <a:ext cx="2133600" cy="215444"/>
          </a:xfrm>
          <a:prstGeom prst="rect">
            <a:avLst/>
          </a:prstGeom>
          <a:noFill/>
        </p:spPr>
        <p:txBody>
          <a:bodyPr wrap="square" rtlCol="0" anchor="ctr">
            <a:spAutoFit/>
          </a:bodyPr>
          <a:lstStyle/>
          <a:p>
            <a:r>
              <a:rPr lang="en-US" sz="800" dirty="0">
                <a:solidFill>
                  <a:schemeClr val="tx2"/>
                </a:solidFill>
              </a:rPr>
              <a:t>© 2017 Xoriant Corporation</a:t>
            </a:r>
          </a:p>
        </p:txBody>
      </p:sp>
      <p:sp>
        <p:nvSpPr>
          <p:cNvPr id="33" name="TextBox 32"/>
          <p:cNvSpPr txBox="1"/>
          <p:nvPr userDrawn="1"/>
        </p:nvSpPr>
        <p:spPr>
          <a:xfrm>
            <a:off x="0" y="4901090"/>
            <a:ext cx="330995" cy="246221"/>
          </a:xfrm>
          <a:prstGeom prst="rect">
            <a:avLst/>
          </a:prstGeom>
          <a:noFill/>
        </p:spPr>
        <p:txBody>
          <a:bodyPr wrap="square" lIns="0" rIns="0" rtlCol="0">
            <a:spAutoFit/>
          </a:bodyPr>
          <a:lstStyle/>
          <a:p>
            <a:pPr algn="ctr"/>
            <a:fld id="{C212118D-E768-4C60-A5D2-EB296F8888BD}" type="slidenum">
              <a:rPr lang="en-US" sz="1000" kern="1200" smtClean="0">
                <a:solidFill>
                  <a:schemeClr val="bg1"/>
                </a:solidFill>
                <a:latin typeface="+mn-lt"/>
                <a:ea typeface="+mn-ea"/>
                <a:cs typeface="+mn-cs"/>
              </a:rPr>
              <a:pPr algn="ctr"/>
              <a:t>‹#›</a:t>
            </a:fld>
            <a:endParaRPr lang="en-US" sz="1000" kern="1200" dirty="0">
              <a:solidFill>
                <a:schemeClr val="bg1"/>
              </a:solidFill>
              <a:latin typeface="+mn-lt"/>
              <a:ea typeface="+mn-ea"/>
              <a:cs typeface="+mn-cs"/>
            </a:endParaRPr>
          </a:p>
        </p:txBody>
      </p:sp>
      <p:sp>
        <p:nvSpPr>
          <p:cNvPr id="34" name="Content Placeholder 2"/>
          <p:cNvSpPr>
            <a:spLocks noGrp="1"/>
          </p:cNvSpPr>
          <p:nvPr>
            <p:ph idx="17"/>
          </p:nvPr>
        </p:nvSpPr>
        <p:spPr>
          <a:xfrm>
            <a:off x="4648201" y="1428750"/>
            <a:ext cx="4206788" cy="342900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2"/>
          <p:cNvSpPr>
            <a:spLocks noGrp="1"/>
          </p:cNvSpPr>
          <p:nvPr>
            <p:ph idx="13"/>
          </p:nvPr>
        </p:nvSpPr>
        <p:spPr>
          <a:xfrm>
            <a:off x="289014" y="1428750"/>
            <a:ext cx="4206788" cy="3429000"/>
          </a:xfrm>
        </p:spPr>
        <p:txBody>
          <a:bodyPr lIns="91440">
            <a:normAutofit/>
          </a:bodyPr>
          <a:lstStyle>
            <a:lvl1pPr marL="233357" indent="-233357">
              <a:spcBef>
                <a:spcPts val="0"/>
              </a:spcBef>
              <a:spcAft>
                <a:spcPts val="300"/>
              </a:spcAft>
              <a:buClr>
                <a:schemeClr val="accent2"/>
              </a:buClr>
              <a:buSzPct val="80000"/>
              <a:buFont typeface="Wingdings 3" panose="05040102010807070707" pitchFamily="18" charset="2"/>
              <a:buChar char=""/>
              <a:defRPr sz="2000">
                <a:solidFill>
                  <a:schemeClr val="bg2"/>
                </a:solidFill>
              </a:defRPr>
            </a:lvl1pPr>
            <a:lvl2pPr marL="438139" indent="-190496">
              <a:spcBef>
                <a:spcPts val="0"/>
              </a:spcBef>
              <a:spcAft>
                <a:spcPts val="100"/>
              </a:spcAft>
              <a:buClr>
                <a:schemeClr val="accent2"/>
              </a:buClr>
              <a:buSzPct val="100000"/>
              <a:buFont typeface="Calibri" panose="020F0502020204030204" pitchFamily="34" charset="0"/>
              <a:buChar char="─"/>
              <a:defRPr sz="1800">
                <a:solidFill>
                  <a:schemeClr val="bg2"/>
                </a:solidFill>
              </a:defRPr>
            </a:lvl2pPr>
            <a:lvl3pPr marL="595298" indent="-152396">
              <a:spcBef>
                <a:spcPts val="0"/>
              </a:spcBef>
              <a:spcAft>
                <a:spcPts val="100"/>
              </a:spcAft>
              <a:buClr>
                <a:schemeClr val="accent2"/>
              </a:buClr>
              <a:buSzPct val="70000"/>
              <a:buFont typeface="Wingdings 3" panose="05040102010807070707" pitchFamily="18" charset="2"/>
              <a:buChar char=""/>
              <a:defRPr sz="1600">
                <a:solidFill>
                  <a:schemeClr val="bg2"/>
                </a:solidFill>
              </a:defRPr>
            </a:lvl3pPr>
            <a:lvl4pPr marL="742931" indent="-142871">
              <a:spcBef>
                <a:spcPts val="0"/>
              </a:spcBef>
              <a:spcAft>
                <a:spcPts val="100"/>
              </a:spcAft>
              <a:buClr>
                <a:schemeClr val="accent2"/>
              </a:buClr>
              <a:buFont typeface="Calibri" panose="020F0502020204030204" pitchFamily="34" charset="0"/>
              <a:buChar char="−"/>
              <a:defRPr sz="1400">
                <a:solidFill>
                  <a:schemeClr val="bg2"/>
                </a:solidFill>
              </a:defRPr>
            </a:lvl4pPr>
            <a:lvl5pPr marL="871517" indent="-119060">
              <a:spcBef>
                <a:spcPts val="0"/>
              </a:spcBef>
              <a:spcAft>
                <a:spcPts val="100"/>
              </a:spcAft>
              <a:buClr>
                <a:schemeClr val="accent2"/>
              </a:buClr>
              <a:buFont typeface="Calibri" panose="020F0502020204030204" pitchFamily="34" charset="0"/>
              <a:buChar cha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2" descr="C:\Users\Varun.SANJEEV\Desktop\Xoriant short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57658" y="4751172"/>
            <a:ext cx="351445" cy="32088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userDrawn="1"/>
        </p:nvGrpSpPr>
        <p:grpSpPr>
          <a:xfrm>
            <a:off x="8763000" y="2"/>
            <a:ext cx="381000" cy="832483"/>
            <a:chOff x="8763000" y="1"/>
            <a:chExt cx="381000" cy="832483"/>
          </a:xfrm>
        </p:grpSpPr>
        <p:sp>
          <p:nvSpPr>
            <p:cNvPr id="20" name="Rectangle 3"/>
            <p:cNvSpPr/>
            <p:nvPr userDrawn="1"/>
          </p:nvSpPr>
          <p:spPr>
            <a:xfrm>
              <a:off x="8839200" y="1"/>
              <a:ext cx="304800" cy="3020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Lst>
              <a:ahLst/>
              <a:cxnLst>
                <a:cxn ang="0">
                  <a:pos x="connsiteX0" y="connsiteY0"/>
                </a:cxn>
                <a:cxn ang="0">
                  <a:pos x="connsiteX1" y="connsiteY1"/>
                </a:cxn>
                <a:cxn ang="0">
                  <a:pos x="connsiteX2" y="connsiteY2"/>
                </a:cxn>
                <a:cxn ang="0">
                  <a:pos x="connsiteX3" y="connsiteY3"/>
                </a:cxn>
              </a:cxnLst>
              <a:rect l="l" t="t" r="r" b="b"/>
              <a:pathLst>
                <a:path w="1371600" h="1657350">
                  <a:moveTo>
                    <a:pt x="0" y="0"/>
                  </a:moveTo>
                  <a:lnTo>
                    <a:pt x="1371600" y="0"/>
                  </a:lnTo>
                  <a:lnTo>
                    <a:pt x="1371600" y="16573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Rectangle 3"/>
            <p:cNvSpPr/>
            <p:nvPr userDrawn="1"/>
          </p:nvSpPr>
          <p:spPr>
            <a:xfrm>
              <a:off x="8999127" y="1"/>
              <a:ext cx="144873" cy="302082"/>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651930"/>
                <a:gd name="connsiteY0" fmla="*/ 866596 h 1657350"/>
                <a:gd name="connsiteX1" fmla="*/ 651930 w 651930"/>
                <a:gd name="connsiteY1" fmla="*/ 0 h 1657350"/>
                <a:gd name="connsiteX2" fmla="*/ 651930 w 651930"/>
                <a:gd name="connsiteY2" fmla="*/ 1657350 h 1657350"/>
                <a:gd name="connsiteX3" fmla="*/ 0 w 651930"/>
                <a:gd name="connsiteY3" fmla="*/ 866596 h 1657350"/>
              </a:gdLst>
              <a:ahLst/>
              <a:cxnLst>
                <a:cxn ang="0">
                  <a:pos x="connsiteX0" y="connsiteY0"/>
                </a:cxn>
                <a:cxn ang="0">
                  <a:pos x="connsiteX1" y="connsiteY1"/>
                </a:cxn>
                <a:cxn ang="0">
                  <a:pos x="connsiteX2" y="connsiteY2"/>
                </a:cxn>
                <a:cxn ang="0">
                  <a:pos x="connsiteX3" y="connsiteY3"/>
                </a:cxn>
              </a:cxnLst>
              <a:rect l="l" t="t" r="r" b="b"/>
              <a:pathLst>
                <a:path w="651930" h="1657350">
                  <a:moveTo>
                    <a:pt x="0" y="866596"/>
                  </a:moveTo>
                  <a:lnTo>
                    <a:pt x="651930" y="0"/>
                  </a:lnTo>
                  <a:lnTo>
                    <a:pt x="651930" y="1657350"/>
                  </a:lnTo>
                  <a:lnTo>
                    <a:pt x="0" y="866596"/>
                  </a:lnTo>
                  <a:close/>
                </a:path>
              </a:pathLst>
            </a:custGeom>
            <a:solidFill>
              <a:srgbClr val="128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ectangle 3"/>
            <p:cNvSpPr/>
            <p:nvPr userDrawn="1"/>
          </p:nvSpPr>
          <p:spPr>
            <a:xfrm>
              <a:off x="8763000" y="1"/>
              <a:ext cx="381000" cy="832483"/>
            </a:xfrm>
            <a:custGeom>
              <a:avLst/>
              <a:gdLst>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1657350 h 1657350"/>
                <a:gd name="connsiteX4" fmla="*/ 0 w 1371600"/>
                <a:gd name="connsiteY4" fmla="*/ 0 h 1657350"/>
                <a:gd name="connsiteX0" fmla="*/ 0 w 1371600"/>
                <a:gd name="connsiteY0" fmla="*/ 0 h 1657350"/>
                <a:gd name="connsiteX1" fmla="*/ 1371600 w 1371600"/>
                <a:gd name="connsiteY1" fmla="*/ 0 h 1657350"/>
                <a:gd name="connsiteX2" fmla="*/ 1371600 w 1371600"/>
                <a:gd name="connsiteY2" fmla="*/ 1657350 h 1657350"/>
                <a:gd name="connsiteX3" fmla="*/ 0 w 1371600"/>
                <a:gd name="connsiteY3" fmla="*/ 0 h 1657350"/>
                <a:gd name="connsiteX0" fmla="*/ 0 w 1574097"/>
                <a:gd name="connsiteY0" fmla="*/ 1376370 h 1657350"/>
                <a:gd name="connsiteX1" fmla="*/ 1574097 w 1574097"/>
                <a:gd name="connsiteY1" fmla="*/ 0 h 1657350"/>
                <a:gd name="connsiteX2" fmla="*/ 1574097 w 1574097"/>
                <a:gd name="connsiteY2" fmla="*/ 1657350 h 1657350"/>
                <a:gd name="connsiteX3" fmla="*/ 0 w 1574097"/>
                <a:gd name="connsiteY3" fmla="*/ 1376370 h 1657350"/>
                <a:gd name="connsiteX0" fmla="*/ 0 w 1593081"/>
                <a:gd name="connsiteY0" fmla="*/ 1397438 h 1657350"/>
                <a:gd name="connsiteX1" fmla="*/ 1593081 w 1593081"/>
                <a:gd name="connsiteY1" fmla="*/ 0 h 1657350"/>
                <a:gd name="connsiteX2" fmla="*/ 1593081 w 1593081"/>
                <a:gd name="connsiteY2" fmla="*/ 1657350 h 1657350"/>
                <a:gd name="connsiteX3" fmla="*/ 0 w 1593081"/>
                <a:gd name="connsiteY3" fmla="*/ 1397438 h 1657350"/>
                <a:gd name="connsiteX0" fmla="*/ 0 w 1590708"/>
                <a:gd name="connsiteY0" fmla="*/ 1457409 h 1657350"/>
                <a:gd name="connsiteX1" fmla="*/ 1590708 w 1590708"/>
                <a:gd name="connsiteY1" fmla="*/ 0 h 1657350"/>
                <a:gd name="connsiteX2" fmla="*/ 1590708 w 1590708"/>
                <a:gd name="connsiteY2" fmla="*/ 1657350 h 1657350"/>
                <a:gd name="connsiteX3" fmla="*/ 0 w 1590708"/>
                <a:gd name="connsiteY3" fmla="*/ 1457409 h 1657350"/>
                <a:gd name="connsiteX0" fmla="*/ 0 w 2554151"/>
                <a:gd name="connsiteY0" fmla="*/ 3123257 h 3123257"/>
                <a:gd name="connsiteX1" fmla="*/ 2554151 w 2554151"/>
                <a:gd name="connsiteY1" fmla="*/ 0 h 3123257"/>
                <a:gd name="connsiteX2" fmla="*/ 2554151 w 2554151"/>
                <a:gd name="connsiteY2" fmla="*/ 1657350 h 3123257"/>
                <a:gd name="connsiteX3" fmla="*/ 0 w 2554151"/>
                <a:gd name="connsiteY3" fmla="*/ 3123257 h 3123257"/>
                <a:gd name="connsiteX0" fmla="*/ 0 w 1562136"/>
                <a:gd name="connsiteY0" fmla="*/ 2235271 h 2235271"/>
                <a:gd name="connsiteX1" fmla="*/ 1562136 w 1562136"/>
                <a:gd name="connsiteY1" fmla="*/ 0 h 2235271"/>
                <a:gd name="connsiteX2" fmla="*/ 1562136 w 1562136"/>
                <a:gd name="connsiteY2" fmla="*/ 1657350 h 2235271"/>
                <a:gd name="connsiteX3" fmla="*/ 0 w 1562136"/>
                <a:gd name="connsiteY3" fmla="*/ 2235271 h 2235271"/>
                <a:gd name="connsiteX0" fmla="*/ 0 w 2280492"/>
                <a:gd name="connsiteY0" fmla="*/ 2225086 h 2225086"/>
                <a:gd name="connsiteX1" fmla="*/ 2280492 w 2280492"/>
                <a:gd name="connsiteY1" fmla="*/ 0 h 2225086"/>
                <a:gd name="connsiteX2" fmla="*/ 2280492 w 2280492"/>
                <a:gd name="connsiteY2" fmla="*/ 1657350 h 2225086"/>
                <a:gd name="connsiteX3" fmla="*/ 0 w 2280492"/>
                <a:gd name="connsiteY3" fmla="*/ 2225086 h 2225086"/>
              </a:gdLst>
              <a:ahLst/>
              <a:cxnLst>
                <a:cxn ang="0">
                  <a:pos x="connsiteX0" y="connsiteY0"/>
                </a:cxn>
                <a:cxn ang="0">
                  <a:pos x="connsiteX1" y="connsiteY1"/>
                </a:cxn>
                <a:cxn ang="0">
                  <a:pos x="connsiteX2" y="connsiteY2"/>
                </a:cxn>
                <a:cxn ang="0">
                  <a:pos x="connsiteX3" y="connsiteY3"/>
                </a:cxn>
              </a:cxnLst>
              <a:rect l="l" t="t" r="r" b="b"/>
              <a:pathLst>
                <a:path w="2280492" h="2225086">
                  <a:moveTo>
                    <a:pt x="0" y="2225086"/>
                  </a:moveTo>
                  <a:lnTo>
                    <a:pt x="2280492" y="0"/>
                  </a:lnTo>
                  <a:lnTo>
                    <a:pt x="2280492" y="1657350"/>
                  </a:lnTo>
                  <a:lnTo>
                    <a:pt x="0" y="22250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177760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oleObject" Target="../embeddings/oleObject1.bin"/><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ags" Target="../tags/tag1.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vmlDrawing" Target="../drawings/vmlDrawing1.v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F8C959-6989-4FF8-925F-04E1424A3FD2}" type="datetime1">
              <a:rPr lang="en-US" smtClean="0"/>
              <a:t>7/19/2021</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67049A2-617D-4058-AAA4-E2BC351D607C}" type="slidenum">
              <a:rPr lang="en-US" smtClean="0"/>
              <a:t>‹#›</a:t>
            </a:fld>
            <a:endParaRPr lang="en-US" dirty="0"/>
          </a:p>
        </p:txBody>
      </p:sp>
    </p:spTree>
    <p:extLst>
      <p:ext uri="{BB962C8B-B14F-4D97-AF65-F5344CB8AC3E}">
        <p14:creationId xmlns:p14="http://schemas.microsoft.com/office/powerpoint/2010/main" val="3501320043"/>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 id="2147483875" r:id="rId21"/>
  </p:sldLayoutIdLst>
  <p:hf hdr="0" ftr="0" dt="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2"/>
            </p:custData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1052" name="think-cell Slide" r:id="rId13" imgW="216" imgH="216" progId="TCLayout.ActiveDocument.1">
                  <p:embed/>
                </p:oleObj>
              </mc:Choice>
              <mc:Fallback>
                <p:oleObj name="think-cell Slide" r:id="rId13" imgW="216" imgH="216" progId="TCLayout.ActiveDocument.1">
                  <p:embed/>
                  <p:pic>
                    <p:nvPicPr>
                      <p:cNvPr id="1026" name="Object 1"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Rectangle 2"/>
          <p:cNvSpPr>
            <a:spLocks noGrp="1" noChangeArrowheads="1"/>
          </p:cNvSpPr>
          <p:nvPr>
            <p:ph type="title"/>
          </p:nvPr>
        </p:nvSpPr>
        <p:spPr bwMode="auto">
          <a:xfrm>
            <a:off x="347738" y="214313"/>
            <a:ext cx="8478762" cy="47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Title Line 1</a:t>
            </a:r>
            <a:br>
              <a:rPr lang="en-US" altLang="en-US"/>
            </a:br>
            <a:r>
              <a:rPr lang="en-US" altLang="en-US"/>
              <a:t>Title Line 2</a:t>
            </a:r>
          </a:p>
        </p:txBody>
      </p:sp>
      <p:sp>
        <p:nvSpPr>
          <p:cNvPr id="1028" name="Rectangle 3"/>
          <p:cNvSpPr>
            <a:spLocks noGrp="1" noChangeArrowheads="1"/>
          </p:cNvSpPr>
          <p:nvPr>
            <p:ph type="body" idx="1"/>
          </p:nvPr>
        </p:nvSpPr>
        <p:spPr bwMode="auto">
          <a:xfrm>
            <a:off x="337155" y="1640831"/>
            <a:ext cx="8478762" cy="8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1"/>
            <a:r>
              <a:rPr lang="en-US" altLang="en-US"/>
              <a:t>First level</a:t>
            </a:r>
          </a:p>
          <a:p>
            <a:pPr lvl="2"/>
            <a:r>
              <a:rPr lang="en-US" altLang="en-US"/>
              <a:t>Second level</a:t>
            </a:r>
          </a:p>
          <a:p>
            <a:pPr lvl="3"/>
            <a:r>
              <a:rPr lang="en-US" altLang="en-US"/>
              <a:t>Third level</a:t>
            </a:r>
          </a:p>
          <a:p>
            <a:pPr lvl="4"/>
            <a:r>
              <a:rPr lang="en-US" altLang="en-US"/>
              <a:t>Fourth level</a:t>
            </a:r>
          </a:p>
        </p:txBody>
      </p:sp>
      <p:sp>
        <p:nvSpPr>
          <p:cNvPr id="436228" name="Text Box 4"/>
          <p:cNvSpPr txBox="1">
            <a:spLocks noChangeArrowheads="1"/>
          </p:cNvSpPr>
          <p:nvPr/>
        </p:nvSpPr>
        <p:spPr bwMode="gray">
          <a:xfrm>
            <a:off x="8335132" y="4981650"/>
            <a:ext cx="485321" cy="10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66788">
              <a:defRPr sz="1400" b="1">
                <a:solidFill>
                  <a:schemeClr val="tx1"/>
                </a:solidFill>
                <a:latin typeface="Arial" pitchFamily="34" charset="0"/>
                <a:cs typeface="Arial" pitchFamily="34" charset="0"/>
              </a:defRPr>
            </a:lvl1pPr>
            <a:lvl2pPr marL="482600" defTabSz="966788">
              <a:defRPr sz="1400" b="1">
                <a:solidFill>
                  <a:schemeClr val="tx1"/>
                </a:solidFill>
                <a:latin typeface="Arial" pitchFamily="34" charset="0"/>
                <a:cs typeface="Arial" pitchFamily="34" charset="0"/>
              </a:defRPr>
            </a:lvl2pPr>
            <a:lvl3pPr marL="966788" defTabSz="966788">
              <a:defRPr sz="1400" b="1">
                <a:solidFill>
                  <a:schemeClr val="tx1"/>
                </a:solidFill>
                <a:latin typeface="Arial" pitchFamily="34" charset="0"/>
                <a:cs typeface="Arial" pitchFamily="34" charset="0"/>
              </a:defRPr>
            </a:lvl3pPr>
            <a:lvl4pPr marL="1449388" defTabSz="966788">
              <a:defRPr sz="1400" b="1">
                <a:solidFill>
                  <a:schemeClr val="tx1"/>
                </a:solidFill>
                <a:latin typeface="Arial" pitchFamily="34" charset="0"/>
                <a:cs typeface="Arial" pitchFamily="34" charset="0"/>
              </a:defRPr>
            </a:lvl4pPr>
            <a:lvl5pPr marL="1933575" defTabSz="966788">
              <a:defRPr sz="1400" b="1">
                <a:solidFill>
                  <a:schemeClr val="tx1"/>
                </a:solidFill>
                <a:latin typeface="Arial" pitchFamily="34" charset="0"/>
                <a:cs typeface="Arial" pitchFamily="34" charset="0"/>
              </a:defRPr>
            </a:lvl5pPr>
            <a:lvl6pPr marL="2390775" indent="1588" defTabSz="966788" eaLnBrk="0" fontAlgn="base" hangingPunct="0">
              <a:spcBef>
                <a:spcPct val="0"/>
              </a:spcBef>
              <a:spcAft>
                <a:spcPct val="0"/>
              </a:spcAft>
              <a:defRPr sz="1400" b="1">
                <a:solidFill>
                  <a:schemeClr val="tx1"/>
                </a:solidFill>
                <a:latin typeface="Arial" pitchFamily="34" charset="0"/>
                <a:cs typeface="Arial" pitchFamily="34" charset="0"/>
              </a:defRPr>
            </a:lvl6pPr>
            <a:lvl7pPr marL="2847975" indent="1588" defTabSz="966788" eaLnBrk="0" fontAlgn="base" hangingPunct="0">
              <a:spcBef>
                <a:spcPct val="0"/>
              </a:spcBef>
              <a:spcAft>
                <a:spcPct val="0"/>
              </a:spcAft>
              <a:defRPr sz="1400" b="1">
                <a:solidFill>
                  <a:schemeClr val="tx1"/>
                </a:solidFill>
                <a:latin typeface="Arial" pitchFamily="34" charset="0"/>
                <a:cs typeface="Arial" pitchFamily="34" charset="0"/>
              </a:defRPr>
            </a:lvl7pPr>
            <a:lvl8pPr marL="3305175" indent="1588" defTabSz="966788" eaLnBrk="0" fontAlgn="base" hangingPunct="0">
              <a:spcBef>
                <a:spcPct val="0"/>
              </a:spcBef>
              <a:spcAft>
                <a:spcPct val="0"/>
              </a:spcAft>
              <a:defRPr sz="1400" b="1">
                <a:solidFill>
                  <a:schemeClr val="tx1"/>
                </a:solidFill>
                <a:latin typeface="Arial" pitchFamily="34" charset="0"/>
                <a:cs typeface="Arial" pitchFamily="34" charset="0"/>
              </a:defRPr>
            </a:lvl8pPr>
            <a:lvl9pPr marL="3762375" indent="1588" defTabSz="966788" eaLnBrk="0" fontAlgn="base" hangingPunct="0">
              <a:spcBef>
                <a:spcPct val="0"/>
              </a:spcBef>
              <a:spcAft>
                <a:spcPct val="0"/>
              </a:spcAft>
              <a:defRPr sz="1400" b="1">
                <a:solidFill>
                  <a:schemeClr val="tx1"/>
                </a:solidFill>
                <a:latin typeface="Arial" pitchFamily="34" charset="0"/>
                <a:cs typeface="Arial" pitchFamily="34" charset="0"/>
              </a:defRPr>
            </a:lvl9pPr>
          </a:lstStyle>
          <a:p>
            <a:pPr algn="r">
              <a:defRPr/>
            </a:pPr>
            <a:fld id="{3A23AD23-763D-4181-B4E5-3CC8A942BD59}" type="slidenum">
              <a:rPr lang="en-US" altLang="en-US" sz="703" smtClean="0">
                <a:solidFill>
                  <a:srgbClr val="4B4B4B"/>
                </a:solidFill>
              </a:rPr>
              <a:pPr algn="r">
                <a:defRPr/>
              </a:pPr>
              <a:t>‹#›</a:t>
            </a:fld>
            <a:endParaRPr lang="en-US" altLang="en-US" sz="703">
              <a:solidFill>
                <a:srgbClr val="4B4B4B"/>
              </a:solidFill>
            </a:endParaRPr>
          </a:p>
        </p:txBody>
      </p:sp>
      <p:sp>
        <p:nvSpPr>
          <p:cNvPr id="1030" name="Line 6"/>
          <p:cNvSpPr>
            <a:spLocks noChangeShapeType="1"/>
          </p:cNvSpPr>
          <p:nvPr/>
        </p:nvSpPr>
        <p:spPr bwMode="gray">
          <a:xfrm>
            <a:off x="341691" y="4929188"/>
            <a:ext cx="8490857"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0" tIns="0" rIns="0" bIns="0" anchor="ctr"/>
          <a:lstStyle/>
          <a:p>
            <a:pPr algn="l" eaLnBrk="1" hangingPunct="1"/>
            <a:endParaRPr lang="en-US" sz="1266">
              <a:solidFill>
                <a:srgbClr val="4B4B4B"/>
              </a:solidFill>
              <a:latin typeface="Arial" pitchFamily="34" charset="0"/>
              <a:cs typeface="Arial" pitchFamily="34" charset="0"/>
            </a:endParaRPr>
          </a:p>
        </p:txBody>
      </p:sp>
      <p:sp>
        <p:nvSpPr>
          <p:cNvPr id="2" name="Rectangle 6"/>
          <p:cNvSpPr>
            <a:spLocks noChangeArrowheads="1"/>
          </p:cNvSpPr>
          <p:nvPr/>
        </p:nvSpPr>
        <p:spPr bwMode="auto">
          <a:xfrm>
            <a:off x="0" y="0"/>
            <a:ext cx="9144000" cy="100459"/>
          </a:xfrm>
          <a:prstGeom prst="rect">
            <a:avLst/>
          </a:prstGeom>
          <a:solidFill>
            <a:schemeClr val="accent1"/>
          </a:solidFill>
          <a:ln w="9525" algn="ctr">
            <a:solidFill>
              <a:schemeClr val="accent1"/>
            </a:solidFill>
            <a:miter lim="800000"/>
            <a:headEnd/>
            <a:tailEnd/>
          </a:ln>
        </p:spPr>
        <p:txBody>
          <a:bodyPr wrap="none" lIns="0" tIns="0" rIns="0" bIns="0" anchor="ctr"/>
          <a:lstStyle>
            <a:lvl1pPr algn="ctr" eaLnBrk="0" hangingPunct="0">
              <a:defRPr sz="1400" b="1">
                <a:solidFill>
                  <a:schemeClr val="tx1"/>
                </a:solidFill>
                <a:latin typeface="Arial" charset="0"/>
              </a:defRPr>
            </a:lvl1pPr>
            <a:lvl2pPr marL="742950" indent="-285750" algn="ctr" eaLnBrk="0" hangingPunct="0">
              <a:defRPr sz="1400" b="1">
                <a:solidFill>
                  <a:schemeClr val="tx1"/>
                </a:solidFill>
                <a:latin typeface="Arial" charset="0"/>
              </a:defRPr>
            </a:lvl2pPr>
            <a:lvl3pPr marL="1143000" indent="-228600" algn="ctr" eaLnBrk="0" hangingPunct="0">
              <a:defRPr sz="1400" b="1">
                <a:solidFill>
                  <a:schemeClr val="tx1"/>
                </a:solidFill>
                <a:latin typeface="Arial" charset="0"/>
              </a:defRPr>
            </a:lvl3pPr>
            <a:lvl4pPr marL="1600200" indent="-228600" algn="ctr" eaLnBrk="0" hangingPunct="0">
              <a:defRPr sz="1400" b="1">
                <a:solidFill>
                  <a:schemeClr val="tx1"/>
                </a:solidFill>
                <a:latin typeface="Arial" charset="0"/>
              </a:defRPr>
            </a:lvl4pPr>
            <a:lvl5pPr marL="2057400" indent="-228600" algn="ctr" eaLnBrk="0" hangingPunct="0">
              <a:defRPr sz="1400" b="1">
                <a:solidFill>
                  <a:schemeClr val="tx1"/>
                </a:solidFill>
                <a:latin typeface="Arial" charset="0"/>
              </a:defRPr>
            </a:lvl5pPr>
            <a:lvl6pPr marL="2514600" indent="-228600" algn="ctr" eaLnBrk="0" fontAlgn="base" hangingPunct="0">
              <a:spcBef>
                <a:spcPct val="0"/>
              </a:spcBef>
              <a:spcAft>
                <a:spcPct val="0"/>
              </a:spcAft>
              <a:defRPr sz="1400" b="1">
                <a:solidFill>
                  <a:schemeClr val="tx1"/>
                </a:solidFill>
                <a:latin typeface="Arial" charset="0"/>
              </a:defRPr>
            </a:lvl6pPr>
            <a:lvl7pPr marL="2971800" indent="-228600" algn="ctr" eaLnBrk="0" fontAlgn="base" hangingPunct="0">
              <a:spcBef>
                <a:spcPct val="0"/>
              </a:spcBef>
              <a:spcAft>
                <a:spcPct val="0"/>
              </a:spcAft>
              <a:defRPr sz="1400" b="1">
                <a:solidFill>
                  <a:schemeClr val="tx1"/>
                </a:solidFill>
                <a:latin typeface="Arial" charset="0"/>
              </a:defRPr>
            </a:lvl7pPr>
            <a:lvl8pPr marL="3429000" indent="-228600" algn="ctr" eaLnBrk="0" fontAlgn="base" hangingPunct="0">
              <a:spcBef>
                <a:spcPct val="0"/>
              </a:spcBef>
              <a:spcAft>
                <a:spcPct val="0"/>
              </a:spcAft>
              <a:defRPr sz="1400" b="1">
                <a:solidFill>
                  <a:schemeClr val="tx1"/>
                </a:solidFill>
                <a:latin typeface="Arial" charset="0"/>
              </a:defRPr>
            </a:lvl8pPr>
            <a:lvl9pPr marL="3886200" indent="-228600" algn="ctr" eaLnBrk="0" fontAlgn="base" hangingPunct="0">
              <a:spcBef>
                <a:spcPct val="0"/>
              </a:spcBef>
              <a:spcAft>
                <a:spcPct val="0"/>
              </a:spcAft>
              <a:defRPr sz="1400" b="1">
                <a:solidFill>
                  <a:schemeClr val="tx1"/>
                </a:solidFill>
                <a:latin typeface="Arial" charset="0"/>
              </a:defRPr>
            </a:lvl9pPr>
          </a:lstStyle>
          <a:p>
            <a:pPr>
              <a:defRPr/>
            </a:pPr>
            <a:endParaRPr lang="en-US" altLang="en-US" sz="984">
              <a:solidFill>
                <a:srgbClr val="4B4B4B"/>
              </a:solidFill>
              <a:cs typeface="Arial" charset="0"/>
            </a:endParaRPr>
          </a:p>
        </p:txBody>
      </p:sp>
      <p:sp>
        <p:nvSpPr>
          <p:cNvPr id="3" name="TextBox 2"/>
          <p:cNvSpPr txBox="1"/>
          <p:nvPr/>
        </p:nvSpPr>
        <p:spPr>
          <a:xfrm>
            <a:off x="341691" y="4981650"/>
            <a:ext cx="1716012" cy="108171"/>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lvl="0" defTabSz="966788">
              <a:defRPr sz="1000" b="0"/>
            </a:lvl1pPr>
            <a:lvl2pPr marL="482600" algn="l" defTabSz="966788">
              <a:defRPr sz="2400">
                <a:latin typeface="Georgia" pitchFamily="18" charset="0"/>
              </a:defRPr>
            </a:lvl2pPr>
            <a:lvl3pPr marL="966788" algn="l" defTabSz="966788">
              <a:defRPr sz="2400">
                <a:latin typeface="Georgia" pitchFamily="18" charset="0"/>
              </a:defRPr>
            </a:lvl3pPr>
            <a:lvl4pPr marL="1449388" algn="l" defTabSz="966788">
              <a:defRPr sz="2400">
                <a:latin typeface="Georgia" pitchFamily="18" charset="0"/>
              </a:defRPr>
            </a:lvl4pPr>
            <a:lvl5pPr marL="1933575" algn="l" defTabSz="966788">
              <a:defRPr sz="2400">
                <a:latin typeface="Georgia" pitchFamily="18" charset="0"/>
              </a:defRPr>
            </a:lvl5pPr>
            <a:lvl6pPr marL="2390775" defTabSz="966788" eaLnBrk="0" fontAlgn="base" hangingPunct="0">
              <a:spcBef>
                <a:spcPct val="0"/>
              </a:spcBef>
              <a:spcAft>
                <a:spcPct val="0"/>
              </a:spcAft>
              <a:defRPr sz="2400">
                <a:latin typeface="Georgia" pitchFamily="18" charset="0"/>
              </a:defRPr>
            </a:lvl6pPr>
            <a:lvl7pPr marL="2847975" defTabSz="966788" eaLnBrk="0" fontAlgn="base" hangingPunct="0">
              <a:spcBef>
                <a:spcPct val="0"/>
              </a:spcBef>
              <a:spcAft>
                <a:spcPct val="0"/>
              </a:spcAft>
              <a:defRPr sz="2400">
                <a:latin typeface="Georgia" pitchFamily="18" charset="0"/>
              </a:defRPr>
            </a:lvl7pPr>
            <a:lvl8pPr marL="3305175" defTabSz="966788" eaLnBrk="0" fontAlgn="base" hangingPunct="0">
              <a:spcBef>
                <a:spcPct val="0"/>
              </a:spcBef>
              <a:spcAft>
                <a:spcPct val="0"/>
              </a:spcAft>
              <a:defRPr sz="2400">
                <a:latin typeface="Georgia" pitchFamily="18" charset="0"/>
              </a:defRPr>
            </a:lvl8pPr>
            <a:lvl9pPr marL="3762375" defTabSz="966788" eaLnBrk="0" fontAlgn="base" hangingPunct="0">
              <a:spcBef>
                <a:spcPct val="0"/>
              </a:spcBef>
              <a:spcAft>
                <a:spcPct val="0"/>
              </a:spcAft>
              <a:defRPr sz="2400">
                <a:latin typeface="Georgia" pitchFamily="18" charset="0"/>
              </a:defRPr>
            </a:lvl9pPr>
          </a:lstStyle>
          <a:p>
            <a:pPr algn="l">
              <a:defRPr/>
            </a:pPr>
            <a:r>
              <a:rPr lang="en-US" sz="703" b="1" dirty="0">
                <a:solidFill>
                  <a:srgbClr val="4B4B4B"/>
                </a:solidFill>
                <a:cs typeface="Arial" pitchFamily="34" charset="0"/>
              </a:rPr>
              <a:t>Proprietary and Confidential</a:t>
            </a:r>
          </a:p>
        </p:txBody>
      </p:sp>
      <p:sp>
        <p:nvSpPr>
          <p:cNvPr id="11" name="Rectangle 8"/>
          <p:cNvSpPr>
            <a:spLocks noChangeArrowheads="1"/>
          </p:cNvSpPr>
          <p:nvPr userDrawn="1"/>
        </p:nvSpPr>
        <p:spPr bwMode="auto">
          <a:xfrm>
            <a:off x="3811513" y="4940350"/>
            <a:ext cx="1106393" cy="20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sz="703" dirty="0">
                <a:solidFill>
                  <a:srgbClr val="4B4B4B"/>
                </a:solidFill>
                <a:latin typeface="Arial" pitchFamily="34" charset="0"/>
                <a:cs typeface="Arial" pitchFamily="34" charset="0"/>
              </a:rPr>
              <a:t>Strategy and Analytics </a:t>
            </a:r>
          </a:p>
        </p:txBody>
      </p:sp>
    </p:spTree>
    <p:extLst>
      <p:ext uri="{BB962C8B-B14F-4D97-AF65-F5344CB8AC3E}">
        <p14:creationId xmlns:p14="http://schemas.microsoft.com/office/powerpoint/2010/main" val="831228225"/>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8" r:id="rId9"/>
  </p:sldLayoutIdLst>
  <p:hf sldNum="0" hdr="0" dt="0"/>
  <p:txStyles>
    <p:titleStyle>
      <a:lvl1pPr algn="l" defTabSz="678632" rtl="0" eaLnBrk="0" fontAlgn="base" hangingPunct="0">
        <a:spcBef>
          <a:spcPct val="0"/>
        </a:spcBef>
        <a:spcAft>
          <a:spcPct val="0"/>
        </a:spcAft>
        <a:defRPr sz="1547" b="1">
          <a:solidFill>
            <a:schemeClr val="tx1"/>
          </a:solidFill>
          <a:latin typeface="Arial" pitchFamily="34" charset="0"/>
          <a:ea typeface="+mj-ea"/>
          <a:cs typeface="Arial" pitchFamily="34" charset="0"/>
        </a:defRPr>
      </a:lvl1pPr>
      <a:lvl2pPr algn="l" defTabSz="678632" rtl="0" eaLnBrk="0" fontAlgn="base" hangingPunct="0">
        <a:spcBef>
          <a:spcPct val="0"/>
        </a:spcBef>
        <a:spcAft>
          <a:spcPct val="0"/>
        </a:spcAft>
        <a:defRPr sz="1547" b="1">
          <a:solidFill>
            <a:schemeClr val="tx1"/>
          </a:solidFill>
          <a:latin typeface="Arial" charset="0"/>
          <a:cs typeface="Arial" charset="0"/>
        </a:defRPr>
      </a:lvl2pPr>
      <a:lvl3pPr algn="l" defTabSz="678632" rtl="0" eaLnBrk="0" fontAlgn="base" hangingPunct="0">
        <a:spcBef>
          <a:spcPct val="0"/>
        </a:spcBef>
        <a:spcAft>
          <a:spcPct val="0"/>
        </a:spcAft>
        <a:defRPr sz="1547" b="1">
          <a:solidFill>
            <a:schemeClr val="tx1"/>
          </a:solidFill>
          <a:latin typeface="Arial" charset="0"/>
          <a:cs typeface="Arial" charset="0"/>
        </a:defRPr>
      </a:lvl3pPr>
      <a:lvl4pPr algn="l" defTabSz="678632" rtl="0" eaLnBrk="0" fontAlgn="base" hangingPunct="0">
        <a:spcBef>
          <a:spcPct val="0"/>
        </a:spcBef>
        <a:spcAft>
          <a:spcPct val="0"/>
        </a:spcAft>
        <a:defRPr sz="1547" b="1">
          <a:solidFill>
            <a:schemeClr val="tx1"/>
          </a:solidFill>
          <a:latin typeface="Arial" charset="0"/>
          <a:cs typeface="Arial" charset="0"/>
        </a:defRPr>
      </a:lvl4pPr>
      <a:lvl5pPr algn="l" defTabSz="678632" rtl="0" eaLnBrk="0" fontAlgn="base" hangingPunct="0">
        <a:spcBef>
          <a:spcPct val="0"/>
        </a:spcBef>
        <a:spcAft>
          <a:spcPct val="0"/>
        </a:spcAft>
        <a:defRPr sz="1547" b="1">
          <a:solidFill>
            <a:schemeClr val="tx1"/>
          </a:solidFill>
          <a:latin typeface="Arial" charset="0"/>
          <a:cs typeface="Arial" charset="0"/>
        </a:defRPr>
      </a:lvl5pPr>
      <a:lvl6pPr marL="321428" algn="l" defTabSz="679688" rtl="0" eaLnBrk="1" fontAlgn="base" hangingPunct="1">
        <a:spcBef>
          <a:spcPct val="0"/>
        </a:spcBef>
        <a:spcAft>
          <a:spcPct val="0"/>
        </a:spcAft>
        <a:defRPr sz="1547" b="1">
          <a:solidFill>
            <a:schemeClr val="tx1"/>
          </a:solidFill>
          <a:latin typeface="Georgia" pitchFamily="18" charset="0"/>
        </a:defRPr>
      </a:lvl6pPr>
      <a:lvl7pPr marL="642858" algn="l" defTabSz="679688" rtl="0" eaLnBrk="1" fontAlgn="base" hangingPunct="1">
        <a:spcBef>
          <a:spcPct val="0"/>
        </a:spcBef>
        <a:spcAft>
          <a:spcPct val="0"/>
        </a:spcAft>
        <a:defRPr sz="1547" b="1">
          <a:solidFill>
            <a:schemeClr val="tx1"/>
          </a:solidFill>
          <a:latin typeface="Georgia" pitchFamily="18" charset="0"/>
        </a:defRPr>
      </a:lvl7pPr>
      <a:lvl8pPr marL="964285" algn="l" defTabSz="679688" rtl="0" eaLnBrk="1" fontAlgn="base" hangingPunct="1">
        <a:spcBef>
          <a:spcPct val="0"/>
        </a:spcBef>
        <a:spcAft>
          <a:spcPct val="0"/>
        </a:spcAft>
        <a:defRPr sz="1547" b="1">
          <a:solidFill>
            <a:schemeClr val="tx1"/>
          </a:solidFill>
          <a:latin typeface="Georgia" pitchFamily="18" charset="0"/>
        </a:defRPr>
      </a:lvl8pPr>
      <a:lvl9pPr marL="1285715" algn="l" defTabSz="679688" rtl="0" eaLnBrk="1" fontAlgn="base" hangingPunct="1">
        <a:spcBef>
          <a:spcPct val="0"/>
        </a:spcBef>
        <a:spcAft>
          <a:spcPct val="0"/>
        </a:spcAft>
        <a:defRPr sz="1547" b="1">
          <a:solidFill>
            <a:schemeClr val="tx1"/>
          </a:solidFill>
          <a:latin typeface="Georgia" pitchFamily="18" charset="0"/>
        </a:defRPr>
      </a:lvl9pPr>
    </p:titleStyle>
    <p:bodyStyle>
      <a:lvl1pPr marL="239977" indent="-239977" algn="l" defTabSz="678632" rtl="0" eaLnBrk="0" fontAlgn="base" hangingPunct="0">
        <a:spcBef>
          <a:spcPct val="100000"/>
        </a:spcBef>
        <a:spcAft>
          <a:spcPct val="0"/>
        </a:spcAft>
        <a:defRPr sz="984">
          <a:solidFill>
            <a:schemeClr val="tx1"/>
          </a:solidFill>
          <a:latin typeface="+mn-lt"/>
          <a:ea typeface="+mn-ea"/>
          <a:cs typeface="+mn-cs"/>
        </a:defRPr>
      </a:lvl1pPr>
      <a:lvl2pPr marL="321457" indent="-320342" algn="l" defTabSz="678632" rtl="0" eaLnBrk="0" fontAlgn="base" hangingPunct="0">
        <a:spcBef>
          <a:spcPct val="50000"/>
        </a:spcBef>
        <a:spcAft>
          <a:spcPct val="0"/>
        </a:spcAft>
        <a:buClr>
          <a:schemeClr val="tx1"/>
        </a:buClr>
        <a:buFont typeface="Wingdings" pitchFamily="2" charset="2"/>
        <a:buChar char="§"/>
        <a:defRPr sz="984">
          <a:solidFill>
            <a:schemeClr val="tx1"/>
          </a:solidFill>
          <a:latin typeface="+mn-lt"/>
        </a:defRPr>
      </a:lvl2pPr>
      <a:lvl3pPr marL="642915" indent="-321457" algn="l" defTabSz="678632" rtl="0" eaLnBrk="0" fontAlgn="base" hangingPunct="0">
        <a:spcBef>
          <a:spcPct val="50000"/>
        </a:spcBef>
        <a:spcAft>
          <a:spcPct val="0"/>
        </a:spcAft>
        <a:buClr>
          <a:schemeClr val="tx1"/>
        </a:buClr>
        <a:buFont typeface="Arial" pitchFamily="34" charset="0"/>
        <a:buChar char="–"/>
        <a:defRPr sz="984">
          <a:solidFill>
            <a:schemeClr val="tx1"/>
          </a:solidFill>
          <a:latin typeface="+mn-lt"/>
        </a:defRPr>
      </a:lvl3pPr>
      <a:lvl4pPr marL="964372" indent="-321457" algn="l" defTabSz="678632" rtl="0" eaLnBrk="0" fontAlgn="base" hangingPunct="0">
        <a:spcBef>
          <a:spcPct val="50000"/>
        </a:spcBef>
        <a:spcAft>
          <a:spcPct val="0"/>
        </a:spcAft>
        <a:buClr>
          <a:schemeClr val="tx1"/>
        </a:buClr>
        <a:buFont typeface="Wingdings" pitchFamily="2" charset="2"/>
        <a:buChar char="§"/>
        <a:defRPr sz="984">
          <a:solidFill>
            <a:schemeClr val="tx1"/>
          </a:solidFill>
          <a:latin typeface="+mn-lt"/>
        </a:defRPr>
      </a:lvl4pPr>
      <a:lvl5pPr marL="1285829" indent="-321457" algn="l" defTabSz="678632" rtl="0" eaLnBrk="0" fontAlgn="base" hangingPunct="0">
        <a:spcBef>
          <a:spcPct val="50000"/>
        </a:spcBef>
        <a:spcAft>
          <a:spcPct val="0"/>
        </a:spcAft>
        <a:buClr>
          <a:schemeClr val="tx1"/>
        </a:buClr>
        <a:buFont typeface="Arial" pitchFamily="34" charset="0"/>
        <a:buChar char="–"/>
        <a:defRPr sz="984">
          <a:solidFill>
            <a:schemeClr val="tx1"/>
          </a:solidFill>
          <a:latin typeface="+mn-lt"/>
        </a:defRPr>
      </a:lvl5pPr>
      <a:lvl6pPr marL="957590" indent="-151786" algn="l" defTabSz="679688" rtl="0" eaLnBrk="1" fontAlgn="base" hangingPunct="1">
        <a:spcBef>
          <a:spcPct val="50000"/>
        </a:spcBef>
        <a:spcAft>
          <a:spcPct val="0"/>
        </a:spcAft>
        <a:buClr>
          <a:schemeClr val="tx1"/>
        </a:buClr>
        <a:buFont typeface="Arial" charset="0"/>
        <a:buChar char="–"/>
        <a:defRPr sz="844">
          <a:solidFill>
            <a:schemeClr val="tx1"/>
          </a:solidFill>
          <a:latin typeface="+mn-lt"/>
        </a:defRPr>
      </a:lvl6pPr>
      <a:lvl7pPr marL="1279018" indent="-151786" algn="l" defTabSz="679688" rtl="0" eaLnBrk="1" fontAlgn="base" hangingPunct="1">
        <a:spcBef>
          <a:spcPct val="50000"/>
        </a:spcBef>
        <a:spcAft>
          <a:spcPct val="0"/>
        </a:spcAft>
        <a:buClr>
          <a:schemeClr val="tx1"/>
        </a:buClr>
        <a:buFont typeface="Arial" charset="0"/>
        <a:buChar char="–"/>
        <a:defRPr sz="844">
          <a:solidFill>
            <a:schemeClr val="tx1"/>
          </a:solidFill>
          <a:latin typeface="+mn-lt"/>
        </a:defRPr>
      </a:lvl7pPr>
      <a:lvl8pPr marL="1600447" indent="-151786" algn="l" defTabSz="679688" rtl="0" eaLnBrk="1" fontAlgn="base" hangingPunct="1">
        <a:spcBef>
          <a:spcPct val="50000"/>
        </a:spcBef>
        <a:spcAft>
          <a:spcPct val="0"/>
        </a:spcAft>
        <a:buClr>
          <a:schemeClr val="tx1"/>
        </a:buClr>
        <a:buFont typeface="Arial" charset="0"/>
        <a:buChar char="–"/>
        <a:defRPr sz="844">
          <a:solidFill>
            <a:schemeClr val="tx1"/>
          </a:solidFill>
          <a:latin typeface="+mn-lt"/>
        </a:defRPr>
      </a:lvl8pPr>
      <a:lvl9pPr marL="1921875" indent="-151786" algn="l" defTabSz="679688" rtl="0" eaLnBrk="1" fontAlgn="base" hangingPunct="1">
        <a:spcBef>
          <a:spcPct val="50000"/>
        </a:spcBef>
        <a:spcAft>
          <a:spcPct val="0"/>
        </a:spcAft>
        <a:buClr>
          <a:schemeClr val="tx1"/>
        </a:buClr>
        <a:buFont typeface="Arial" charset="0"/>
        <a:buChar char="–"/>
        <a:defRPr sz="844">
          <a:solidFill>
            <a:schemeClr val="tx1"/>
          </a:solidFill>
          <a:latin typeface="+mn-lt"/>
        </a:defRPr>
      </a:lvl9pPr>
    </p:bodyStyle>
    <p:otherStyle>
      <a:defPPr>
        <a:defRPr lang="en-US"/>
      </a:defPPr>
      <a:lvl1pPr marL="0" algn="l" defTabSz="642858" rtl="0" eaLnBrk="1" latinLnBrk="0" hangingPunct="1">
        <a:defRPr sz="1266" kern="1200">
          <a:solidFill>
            <a:schemeClr val="tx1"/>
          </a:solidFill>
          <a:latin typeface="+mn-lt"/>
          <a:ea typeface="+mn-ea"/>
          <a:cs typeface="+mn-cs"/>
        </a:defRPr>
      </a:lvl1pPr>
      <a:lvl2pPr marL="321428" algn="l" defTabSz="642858" rtl="0" eaLnBrk="1" latinLnBrk="0" hangingPunct="1">
        <a:defRPr sz="1266" kern="1200">
          <a:solidFill>
            <a:schemeClr val="tx1"/>
          </a:solidFill>
          <a:latin typeface="+mn-lt"/>
          <a:ea typeface="+mn-ea"/>
          <a:cs typeface="+mn-cs"/>
        </a:defRPr>
      </a:lvl2pPr>
      <a:lvl3pPr marL="642858" algn="l" defTabSz="642858" rtl="0" eaLnBrk="1" latinLnBrk="0" hangingPunct="1">
        <a:defRPr sz="1266" kern="1200">
          <a:solidFill>
            <a:schemeClr val="tx1"/>
          </a:solidFill>
          <a:latin typeface="+mn-lt"/>
          <a:ea typeface="+mn-ea"/>
          <a:cs typeface="+mn-cs"/>
        </a:defRPr>
      </a:lvl3pPr>
      <a:lvl4pPr marL="964285" algn="l" defTabSz="642858" rtl="0" eaLnBrk="1" latinLnBrk="0" hangingPunct="1">
        <a:defRPr sz="1266" kern="1200">
          <a:solidFill>
            <a:schemeClr val="tx1"/>
          </a:solidFill>
          <a:latin typeface="+mn-lt"/>
          <a:ea typeface="+mn-ea"/>
          <a:cs typeface="+mn-cs"/>
        </a:defRPr>
      </a:lvl4pPr>
      <a:lvl5pPr marL="1285715" algn="l" defTabSz="642858" rtl="0" eaLnBrk="1" latinLnBrk="0" hangingPunct="1">
        <a:defRPr sz="1266" kern="1200">
          <a:solidFill>
            <a:schemeClr val="tx1"/>
          </a:solidFill>
          <a:latin typeface="+mn-lt"/>
          <a:ea typeface="+mn-ea"/>
          <a:cs typeface="+mn-cs"/>
        </a:defRPr>
      </a:lvl5pPr>
      <a:lvl6pPr marL="1607143" algn="l" defTabSz="642858" rtl="0" eaLnBrk="1" latinLnBrk="0" hangingPunct="1">
        <a:defRPr sz="1266" kern="1200">
          <a:solidFill>
            <a:schemeClr val="tx1"/>
          </a:solidFill>
          <a:latin typeface="+mn-lt"/>
          <a:ea typeface="+mn-ea"/>
          <a:cs typeface="+mn-cs"/>
        </a:defRPr>
      </a:lvl6pPr>
      <a:lvl7pPr marL="1928572" algn="l" defTabSz="642858" rtl="0" eaLnBrk="1" latinLnBrk="0" hangingPunct="1">
        <a:defRPr sz="1266" kern="1200">
          <a:solidFill>
            <a:schemeClr val="tx1"/>
          </a:solidFill>
          <a:latin typeface="+mn-lt"/>
          <a:ea typeface="+mn-ea"/>
          <a:cs typeface="+mn-cs"/>
        </a:defRPr>
      </a:lvl7pPr>
      <a:lvl8pPr marL="2250000" algn="l" defTabSz="642858" rtl="0" eaLnBrk="1" latinLnBrk="0" hangingPunct="1">
        <a:defRPr sz="1266" kern="1200">
          <a:solidFill>
            <a:schemeClr val="tx1"/>
          </a:solidFill>
          <a:latin typeface="+mn-lt"/>
          <a:ea typeface="+mn-ea"/>
          <a:cs typeface="+mn-cs"/>
        </a:defRPr>
      </a:lvl8pPr>
      <a:lvl9pPr marL="2571429" algn="l" defTabSz="642858"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ws.amazon.com/getting-started/tutorials/launch-windows-vm/?trk=gs_card" TargetMode="External"/><Relationship Id="rId3" Type="http://schemas.openxmlformats.org/officeDocument/2006/relationships/hyperlink" Target="https://aws.amazon.com/about-aws/global-infrastructure/" TargetMode="External"/><Relationship Id="rId7" Type="http://schemas.openxmlformats.org/officeDocument/2006/relationships/hyperlink" Target="https://aws.amazon.com/architecture/well-architected/?e=gs2020&amp;p=fundcore&amp;p=gsrc&amp;c=fcc&amp;wa-lens-whitepapers.sort-by=item.additionalFields.sortDate&amp;wa-lens-whitepapers.sort-order=desc" TargetMode="External"/><Relationship Id="rId12" Type="http://schemas.openxmlformats.org/officeDocument/2006/relationships/hyperlink" Target="https://aws.amazon.com/getting-started/tutorials/run-serverless-code/?trk=gs_card&amp;e=gs&amp;p=gsrc"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ws.amazon.com/getting-started/fundamentals-core-concepts/?e=gs2020&amp;p=gsrc" TargetMode="External"/><Relationship Id="rId11" Type="http://schemas.openxmlformats.org/officeDocument/2006/relationships/hyperlink" Target="https://aws.amazon.com/getting-started/tutorials/backup-files-to-amazon-s3/?trk=gs_card&amp;e=gs&amp;p=gsrc" TargetMode="External"/><Relationship Id="rId5" Type="http://schemas.openxmlformats.org/officeDocument/2006/relationships/hyperlink" Target="https://aws.amazon.com/pricing/?pg=WIAWS-N&amp;tile=learn_more" TargetMode="External"/><Relationship Id="rId10" Type="http://schemas.openxmlformats.org/officeDocument/2006/relationships/hyperlink" Target="https://aws.amazon.com/getting-started/hands-on/lightsail-object-storage/?TRK=gs_card" TargetMode="External"/><Relationship Id="rId4" Type="http://schemas.openxmlformats.org/officeDocument/2006/relationships/hyperlink" Target="https://docs.aws.amazon.com/index.html" TargetMode="External"/><Relationship Id="rId9" Type="http://schemas.openxmlformats.org/officeDocument/2006/relationships/hyperlink" Target="https://aws.amazon.com/getting-started/hands-on/launch-a-wordpress-website/?trk=gs_car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getting-started/tutorials/launch-windows-vm/?trk=gs_card" TargetMode="External"/><Relationship Id="rId7" Type="http://schemas.openxmlformats.org/officeDocument/2006/relationships/hyperlink" Target="https://aws.amazon.com/getting-started/tutorials/run-serverless-code/?trk=gs_card&amp;e=gs&amp;p=gsr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aws.amazon.com/getting-started/tutorials/backup-files-to-amazon-s3/?trk=gs_card&amp;e=gs&amp;p=gsrc" TargetMode="External"/><Relationship Id="rId5" Type="http://schemas.openxmlformats.org/officeDocument/2006/relationships/hyperlink" Target="https://aws.amazon.com/getting-started/hands-on/lightsail-object-storage/?TRK=gs_card" TargetMode="External"/><Relationship Id="rId4" Type="http://schemas.openxmlformats.org/officeDocument/2006/relationships/hyperlink" Target="https://aws.amazon.com/getting-started/hands-on/launch-a-wordpress-website/?trk=gs_car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about-aws/global-infrastructure/" TargetMode="External"/><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ws.amazon.com/about-aws/global-infrastructure/?pg=WIAWS-N&amp;tile=learn_more" TargetMode="External"/><Relationship Id="rId5" Type="http://schemas.openxmlformats.org/officeDocument/2006/relationships/hyperlink" Target="https://aws.amazon.com/pricing/?pg=WIAWS-N&amp;tile=learn_more" TargetMode="External"/><Relationship Id="rId4" Type="http://schemas.openxmlformats.org/officeDocument/2006/relationships/hyperlink" Target="https://docs.aws.amazon.com/index.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about-aws/global-infrastructure/" TargetMode="External"/><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aws.amazon.com/cloudfront/features/?whats-new-cloudfront.sort-by=item.additionalFields.postDateTime&amp;whats-new-cloudfront.sort-order=desc" TargetMode="External"/><Relationship Id="rId5" Type="http://schemas.openxmlformats.org/officeDocument/2006/relationships/hyperlink" Target="https://aws.amazon.com/pricing/?pg=WIAWS-N&amp;tile=learn_more" TargetMode="External"/><Relationship Id="rId4" Type="http://schemas.openxmlformats.org/officeDocument/2006/relationships/hyperlink" Target="https://docs.aws.amazon.com/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index.html" TargetMode="External"/><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13.xml"/><Relationship Id="rId5" Type="http://schemas.openxmlformats.org/officeDocument/2006/relationships/hyperlink" Target="https://aws.amazon.com/cloudfront/features/?whats-new-cloudfront.sort-by=item.additionalFields.postDateTime&amp;whats-new-cloudfront.sort-order=desc" TargetMode="External"/><Relationship Id="rId4" Type="http://schemas.openxmlformats.org/officeDocument/2006/relationships/hyperlink" Target="https://aws.amazon.com/pricing/?pg=WIAWS-N&amp;tile=learn_mor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pricing/?pg=WIAWS-N&amp;tile=learn_mor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getting-started/fundamentals-core-concepts/?e=gs2020&amp;p=gsr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aws.amazon.com/architecture/well-architected/?e=gs2020&amp;p=fundcore&amp;p=gsrc&amp;c=fcc&amp;wa-lens-whitepapers.sort-by=item.additionalFields.sortDate&amp;wa-lens-whitepapers.sort-order=des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3" name="TextBox 2"/>
          <p:cNvSpPr txBox="1"/>
          <p:nvPr/>
        </p:nvSpPr>
        <p:spPr>
          <a:xfrm>
            <a:off x="152400" y="808043"/>
            <a:ext cx="8763000" cy="4185761"/>
          </a:xfrm>
          <a:prstGeom prst="rect">
            <a:avLst/>
          </a:prstGeom>
          <a:noFill/>
        </p:spPr>
        <p:txBody>
          <a:bodyPr wrap="square" rtlCol="0">
            <a:spAutoFit/>
          </a:bodyPr>
          <a:lstStyle/>
          <a:p>
            <a:r>
              <a:rPr lang="en-US" sz="1200" b="1" dirty="0" smtClean="0"/>
              <a:t>Agenda - </a:t>
            </a:r>
            <a:r>
              <a:rPr lang="en-US" sz="1200" dirty="0" smtClean="0"/>
              <a:t>This </a:t>
            </a:r>
            <a:r>
              <a:rPr lang="en-US" sz="1200" dirty="0"/>
              <a:t>course is for individuals who seek an overall understanding of the Amazon Web Services (AWS) Cloud, independent of specific technical roles. &amp; to learn AWS Cloud concepts, </a:t>
            </a:r>
            <a:r>
              <a:rPr lang="en-US" sz="1200" dirty="0" smtClean="0"/>
              <a:t>services</a:t>
            </a:r>
            <a:r>
              <a:rPr lang="en-US" sz="1200" dirty="0"/>
              <a:t>, security, architecture, pricing etc. to build AWS Cloud knowledge. This course also helps prepare for the AWS Certified Cloud Practitioner exam</a:t>
            </a:r>
            <a:r>
              <a:rPr lang="en-US" sz="1400" dirty="0"/>
              <a:t>.</a:t>
            </a:r>
          </a:p>
          <a:p>
            <a:endParaRPr lang="en-US" sz="1200" b="1" dirty="0" smtClean="0"/>
          </a:p>
          <a:p>
            <a:r>
              <a:rPr lang="en-US" sz="1200" b="1" dirty="0" smtClean="0"/>
              <a:t>Module – 1	Cloud </a:t>
            </a:r>
            <a:r>
              <a:rPr lang="en-US" sz="1200" b="1" dirty="0"/>
              <a:t>computing Overview/Introduction.</a:t>
            </a:r>
            <a:r>
              <a:rPr lang="en-US" sz="1200" dirty="0"/>
              <a:t> </a:t>
            </a:r>
          </a:p>
          <a:p>
            <a:pPr lvl="0"/>
            <a:r>
              <a:rPr lang="en-US" sz="1200" dirty="0" smtClean="0"/>
              <a:t>	Cloud </a:t>
            </a:r>
            <a:r>
              <a:rPr lang="en-US" sz="1200" dirty="0"/>
              <a:t>computing Models (IaaS, PaaS, SaaS) </a:t>
            </a:r>
            <a:r>
              <a:rPr lang="en-US" sz="1200" dirty="0" smtClean="0"/>
              <a:t>&amp; Cloud </a:t>
            </a:r>
            <a:r>
              <a:rPr lang="en-US" sz="1200" dirty="0"/>
              <a:t>Computing Deployment Models (Cloud, Hybrid, On-Premise) </a:t>
            </a:r>
            <a:endParaRPr lang="en-US" sz="1200" dirty="0" smtClean="0"/>
          </a:p>
          <a:p>
            <a:endParaRPr lang="en-US" sz="1200" b="1" dirty="0" smtClean="0"/>
          </a:p>
          <a:p>
            <a:r>
              <a:rPr lang="en-US" sz="1200" b="1" dirty="0" smtClean="0"/>
              <a:t>Module </a:t>
            </a:r>
            <a:r>
              <a:rPr lang="en-US" sz="1200" b="1" dirty="0"/>
              <a:t>– </a:t>
            </a:r>
            <a:r>
              <a:rPr lang="en-US" sz="1200" b="1" dirty="0" smtClean="0"/>
              <a:t>2</a:t>
            </a:r>
            <a:r>
              <a:rPr lang="en-US" sz="1200" b="1" dirty="0"/>
              <a:t>	</a:t>
            </a:r>
            <a:r>
              <a:rPr lang="en-US" sz="1200" dirty="0" smtClean="0"/>
              <a:t>Cloud computing with AWS </a:t>
            </a:r>
            <a:r>
              <a:rPr lang="en-US" sz="1200" dirty="0"/>
              <a:t>&amp; Overview AWS Global </a:t>
            </a:r>
            <a:r>
              <a:rPr lang="en-US" sz="1200" dirty="0" smtClean="0"/>
              <a:t>Infrastructure-Basic Terminologies.</a:t>
            </a:r>
            <a:endParaRPr lang="en-US" sz="1200" dirty="0"/>
          </a:p>
          <a:p>
            <a:r>
              <a:rPr lang="en-US" sz="1200" dirty="0" smtClean="0"/>
              <a:t>	AWS Region, Availability Zone, </a:t>
            </a:r>
            <a:r>
              <a:rPr lang="en-US" sz="1200" dirty="0"/>
              <a:t>Edge Location</a:t>
            </a:r>
            <a:r>
              <a:rPr lang="en-US" sz="1200" dirty="0" smtClean="0"/>
              <a:t>. (</a:t>
            </a:r>
            <a:r>
              <a:rPr lang="en-US" sz="1200" dirty="0" smtClean="0">
                <a:hlinkClick r:id="rId3"/>
              </a:rPr>
              <a:t>AWS </a:t>
            </a:r>
            <a:r>
              <a:rPr lang="en-US" sz="1200" dirty="0">
                <a:hlinkClick r:id="rId3"/>
              </a:rPr>
              <a:t>GI </a:t>
            </a:r>
            <a:r>
              <a:rPr lang="en-US" sz="1200" dirty="0" smtClean="0">
                <a:hlinkClick r:id="rId3"/>
              </a:rPr>
              <a:t>Map</a:t>
            </a:r>
            <a:r>
              <a:rPr lang="en-US" sz="1200" dirty="0" smtClean="0"/>
              <a:t>, </a:t>
            </a:r>
            <a:r>
              <a:rPr lang="en-US" sz="1200" dirty="0" smtClean="0">
                <a:hlinkClick r:id="rId4"/>
              </a:rPr>
              <a:t>AWS service </a:t>
            </a:r>
            <a:r>
              <a:rPr lang="en-US" sz="1200" dirty="0">
                <a:hlinkClick r:id="rId4"/>
              </a:rPr>
              <a:t>offerings listing </a:t>
            </a:r>
            <a:r>
              <a:rPr lang="en-US" sz="1200" dirty="0" smtClean="0"/>
              <a:t>, </a:t>
            </a:r>
            <a:r>
              <a:rPr lang="en-US" sz="1200" dirty="0" smtClean="0">
                <a:hlinkClick r:id="rId5"/>
              </a:rPr>
              <a:t>pay-as-you-go concept</a:t>
            </a:r>
            <a:r>
              <a:rPr lang="en-US" sz="1200" dirty="0" smtClean="0"/>
              <a:t> )</a:t>
            </a:r>
            <a:endParaRPr lang="en-US" sz="1200" dirty="0"/>
          </a:p>
          <a:p>
            <a:endParaRPr lang="en-US" sz="1200" b="1" dirty="0" smtClean="0"/>
          </a:p>
          <a:p>
            <a:r>
              <a:rPr lang="en-US" sz="1200" b="1" dirty="0" smtClean="0"/>
              <a:t>Module – 3	AWS FUNDAMENTALS </a:t>
            </a:r>
          </a:p>
          <a:p>
            <a:r>
              <a:rPr lang="en-US" sz="1200" b="1" dirty="0"/>
              <a:t>	</a:t>
            </a:r>
            <a:r>
              <a:rPr lang="en-US" sz="1200" dirty="0" smtClean="0">
                <a:hlinkClick r:id="rId6"/>
              </a:rPr>
              <a:t>AWS </a:t>
            </a:r>
            <a:r>
              <a:rPr lang="en-US" sz="1200" dirty="0">
                <a:hlinkClick r:id="rId6"/>
              </a:rPr>
              <a:t>Core Concepts</a:t>
            </a:r>
            <a:r>
              <a:rPr lang="en-US" sz="1200" dirty="0" smtClean="0"/>
              <a:t> &amp; </a:t>
            </a:r>
            <a:r>
              <a:rPr lang="en-US" sz="1200" dirty="0" smtClean="0">
                <a:hlinkClick r:id="rId7"/>
              </a:rPr>
              <a:t>AWS Well-Architected and the Five Pillars</a:t>
            </a:r>
            <a:endParaRPr lang="en-US" sz="1200" b="1" dirty="0" smtClean="0"/>
          </a:p>
          <a:p>
            <a:endParaRPr lang="en-US" sz="1200" b="1" dirty="0" smtClean="0"/>
          </a:p>
          <a:p>
            <a:r>
              <a:rPr lang="en-US" sz="1200" b="1" dirty="0" smtClean="0"/>
              <a:t>Module – 4	Getting Started with AWS</a:t>
            </a:r>
          </a:p>
          <a:p>
            <a:r>
              <a:rPr lang="en-US" sz="1200" b="1" dirty="0"/>
              <a:t>	</a:t>
            </a:r>
            <a:r>
              <a:rPr lang="en-US" sz="1200" dirty="0"/>
              <a:t>Creating AWS account, Connecting to AWS Console</a:t>
            </a:r>
            <a:r>
              <a:rPr lang="en-US" sz="1200" b="1" dirty="0"/>
              <a:t>.</a:t>
            </a:r>
            <a:r>
              <a:rPr lang="en-US" sz="1200" dirty="0"/>
              <a:t> </a:t>
            </a:r>
            <a:r>
              <a:rPr lang="en-US" sz="1200" dirty="0" smtClean="0"/>
              <a:t>Using Free Tier offerings.</a:t>
            </a:r>
          </a:p>
          <a:p>
            <a:endParaRPr lang="en-US" sz="1200" dirty="0"/>
          </a:p>
          <a:p>
            <a:pPr lvl="0"/>
            <a:r>
              <a:rPr lang="en-US" sz="1200" b="1" dirty="0"/>
              <a:t>Module – 5	Lab Session/Tutorials.</a:t>
            </a:r>
            <a:r>
              <a:rPr lang="en-US" sz="1200" dirty="0"/>
              <a:t> </a:t>
            </a:r>
          </a:p>
          <a:p>
            <a:r>
              <a:rPr lang="en-US" sz="1200" cap="all" dirty="0"/>
              <a:t>	COMPUTE - </a:t>
            </a:r>
            <a:r>
              <a:rPr lang="en-US" sz="1200" dirty="0">
                <a:hlinkClick r:id="rId8"/>
              </a:rPr>
              <a:t>Launch a Windows Virtual Machine</a:t>
            </a:r>
            <a:endParaRPr lang="en-US" sz="1200" dirty="0"/>
          </a:p>
          <a:p>
            <a:pPr lvl="0"/>
            <a:r>
              <a:rPr lang="en-US" sz="1200" dirty="0"/>
              <a:t>	</a:t>
            </a:r>
            <a:r>
              <a:rPr lang="en-US" sz="1200" cap="all" dirty="0"/>
              <a:t>COMPUTE - </a:t>
            </a:r>
            <a:r>
              <a:rPr lang="en-US" sz="1200" dirty="0">
                <a:hlinkClick r:id="rId9"/>
              </a:rPr>
              <a:t>Launch a WordPress Website</a:t>
            </a:r>
            <a:endParaRPr lang="en-US" sz="1200" dirty="0"/>
          </a:p>
          <a:p>
            <a:r>
              <a:rPr lang="en-US" sz="1200" cap="all" dirty="0"/>
              <a:t>	COMPUTE, STORAGE - </a:t>
            </a:r>
            <a:r>
              <a:rPr lang="en-US" sz="1200" dirty="0">
                <a:hlinkClick r:id="rId10"/>
              </a:rPr>
              <a:t>Create object storage buckets</a:t>
            </a:r>
            <a:endParaRPr lang="en-US" sz="1200" dirty="0"/>
          </a:p>
          <a:p>
            <a:r>
              <a:rPr lang="en-US" sz="1200" dirty="0"/>
              <a:t>	</a:t>
            </a:r>
            <a:r>
              <a:rPr lang="en-US" sz="1200" cap="all" dirty="0"/>
              <a:t>STORAGE- </a:t>
            </a:r>
            <a:r>
              <a:rPr lang="en-US" sz="1200" dirty="0">
                <a:hlinkClick r:id="rId11"/>
              </a:rPr>
              <a:t>Store and Retrieve a File</a:t>
            </a:r>
            <a:endParaRPr lang="en-US" sz="1200" dirty="0"/>
          </a:p>
          <a:p>
            <a:r>
              <a:rPr lang="en-US" sz="1200" dirty="0"/>
              <a:t>	</a:t>
            </a:r>
            <a:r>
              <a:rPr lang="en-US" sz="1200" cap="all" dirty="0" smtClean="0"/>
              <a:t>SERVERLESS </a:t>
            </a:r>
            <a:r>
              <a:rPr lang="en-US" sz="1200" cap="all" dirty="0"/>
              <a:t>- </a:t>
            </a:r>
            <a:r>
              <a:rPr lang="en-US" sz="1200" dirty="0">
                <a:hlinkClick r:id="rId12"/>
              </a:rPr>
              <a:t>Run a </a:t>
            </a:r>
            <a:r>
              <a:rPr lang="en-US" sz="1200" dirty="0" err="1">
                <a:hlinkClick r:id="rId12"/>
              </a:rPr>
              <a:t>Serverless</a:t>
            </a:r>
            <a:r>
              <a:rPr lang="en-US" sz="1200" dirty="0">
                <a:hlinkClick r:id="rId12"/>
              </a:rPr>
              <a:t> "Hello, World</a:t>
            </a:r>
            <a:r>
              <a:rPr lang="en-US" sz="1200" dirty="0" smtClean="0">
                <a:hlinkClick r:id="rId12"/>
              </a:rPr>
              <a:t>!"</a:t>
            </a:r>
            <a:endParaRPr lang="en-US" sz="1200" dirty="0"/>
          </a:p>
        </p:txBody>
      </p:sp>
      <p:sp>
        <p:nvSpPr>
          <p:cNvPr id="5"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Tree>
    <p:extLst>
      <p:ext uri="{BB962C8B-B14F-4D97-AF65-F5344CB8AC3E}">
        <p14:creationId xmlns:p14="http://schemas.microsoft.com/office/powerpoint/2010/main" val="1257690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pic>
        <p:nvPicPr>
          <p:cNvPr id="3" name="Picture 2"/>
          <p:cNvPicPr>
            <a:picLocks noChangeAspect="1"/>
          </p:cNvPicPr>
          <p:nvPr/>
        </p:nvPicPr>
        <p:blipFill>
          <a:blip r:embed="rId3"/>
          <a:stretch>
            <a:fillRect/>
          </a:stretch>
        </p:blipFill>
        <p:spPr>
          <a:xfrm>
            <a:off x="1256837" y="808042"/>
            <a:ext cx="6630325" cy="3973507"/>
          </a:xfrm>
          <a:prstGeom prst="rect">
            <a:avLst/>
          </a:prstGeom>
        </p:spPr>
      </p:pic>
    </p:spTree>
    <p:extLst>
      <p:ext uri="{BB962C8B-B14F-4D97-AF65-F5344CB8AC3E}">
        <p14:creationId xmlns:p14="http://schemas.microsoft.com/office/powerpoint/2010/main" val="299630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pic>
        <p:nvPicPr>
          <p:cNvPr id="2" name="Picture 1"/>
          <p:cNvPicPr>
            <a:picLocks noChangeAspect="1"/>
          </p:cNvPicPr>
          <p:nvPr/>
        </p:nvPicPr>
        <p:blipFill>
          <a:blip r:embed="rId3"/>
          <a:stretch>
            <a:fillRect/>
          </a:stretch>
        </p:blipFill>
        <p:spPr>
          <a:xfrm>
            <a:off x="1066800" y="928738"/>
            <a:ext cx="6916115" cy="3781953"/>
          </a:xfrm>
          <a:prstGeom prst="rect">
            <a:avLst/>
          </a:prstGeom>
        </p:spPr>
      </p:pic>
    </p:spTree>
    <p:extLst>
      <p:ext uri="{BB962C8B-B14F-4D97-AF65-F5344CB8AC3E}">
        <p14:creationId xmlns:p14="http://schemas.microsoft.com/office/powerpoint/2010/main" val="240614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pic>
        <p:nvPicPr>
          <p:cNvPr id="2" name="Picture 1"/>
          <p:cNvPicPr>
            <a:picLocks noChangeAspect="1"/>
          </p:cNvPicPr>
          <p:nvPr/>
        </p:nvPicPr>
        <p:blipFill>
          <a:blip r:embed="rId3"/>
          <a:stretch>
            <a:fillRect/>
          </a:stretch>
        </p:blipFill>
        <p:spPr>
          <a:xfrm>
            <a:off x="914400" y="1123950"/>
            <a:ext cx="7354326" cy="3667637"/>
          </a:xfrm>
          <a:prstGeom prst="rect">
            <a:avLst/>
          </a:prstGeom>
        </p:spPr>
      </p:pic>
    </p:spTree>
    <p:extLst>
      <p:ext uri="{BB962C8B-B14F-4D97-AF65-F5344CB8AC3E}">
        <p14:creationId xmlns:p14="http://schemas.microsoft.com/office/powerpoint/2010/main" val="33337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pic>
        <p:nvPicPr>
          <p:cNvPr id="2" name="Picture 1"/>
          <p:cNvPicPr>
            <a:picLocks noChangeAspect="1"/>
          </p:cNvPicPr>
          <p:nvPr/>
        </p:nvPicPr>
        <p:blipFill>
          <a:blip r:embed="rId3"/>
          <a:stretch>
            <a:fillRect/>
          </a:stretch>
        </p:blipFill>
        <p:spPr>
          <a:xfrm>
            <a:off x="914400" y="1047750"/>
            <a:ext cx="7344800" cy="3534268"/>
          </a:xfrm>
          <a:prstGeom prst="rect">
            <a:avLst/>
          </a:prstGeom>
        </p:spPr>
      </p:pic>
    </p:spTree>
    <p:extLst>
      <p:ext uri="{BB962C8B-B14F-4D97-AF65-F5344CB8AC3E}">
        <p14:creationId xmlns:p14="http://schemas.microsoft.com/office/powerpoint/2010/main" val="132099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pic>
        <p:nvPicPr>
          <p:cNvPr id="2" name="Picture 1"/>
          <p:cNvPicPr>
            <a:picLocks noChangeAspect="1"/>
          </p:cNvPicPr>
          <p:nvPr/>
        </p:nvPicPr>
        <p:blipFill>
          <a:blip r:embed="rId3"/>
          <a:stretch>
            <a:fillRect/>
          </a:stretch>
        </p:blipFill>
        <p:spPr>
          <a:xfrm>
            <a:off x="1143000" y="1352550"/>
            <a:ext cx="6639852" cy="981212"/>
          </a:xfrm>
          <a:prstGeom prst="rect">
            <a:avLst/>
          </a:prstGeom>
        </p:spPr>
      </p:pic>
      <p:sp>
        <p:nvSpPr>
          <p:cNvPr id="3" name="TextBox 2"/>
          <p:cNvSpPr txBox="1"/>
          <p:nvPr/>
        </p:nvSpPr>
        <p:spPr>
          <a:xfrm>
            <a:off x="1066800" y="2876550"/>
            <a:ext cx="7315200" cy="923330"/>
          </a:xfrm>
          <a:prstGeom prst="rect">
            <a:avLst/>
          </a:prstGeom>
          <a:noFill/>
        </p:spPr>
        <p:txBody>
          <a:bodyPr wrap="square" rtlCol="0">
            <a:spAutoFit/>
          </a:bodyPr>
          <a:lstStyle/>
          <a:p>
            <a:r>
              <a:rPr lang="en-US" dirty="0" smtClean="0"/>
              <a:t>Now we will be watching Video to understand how most of these commonly used AWS services can be map in architectural point of view, and then will move to practical session.</a:t>
            </a:r>
            <a:endParaRPr lang="en-US" dirty="0"/>
          </a:p>
        </p:txBody>
      </p:sp>
    </p:spTree>
    <p:extLst>
      <p:ext uri="{BB962C8B-B14F-4D97-AF65-F5344CB8AC3E}">
        <p14:creationId xmlns:p14="http://schemas.microsoft.com/office/powerpoint/2010/main" val="1723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3"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4" name="Rectangle 3"/>
          <p:cNvSpPr/>
          <p:nvPr/>
        </p:nvSpPr>
        <p:spPr>
          <a:xfrm>
            <a:off x="304800" y="928738"/>
            <a:ext cx="8382000" cy="3139321"/>
          </a:xfrm>
          <a:prstGeom prst="rect">
            <a:avLst/>
          </a:prstGeom>
        </p:spPr>
        <p:txBody>
          <a:bodyPr wrap="square">
            <a:spAutoFit/>
          </a:bodyPr>
          <a:lstStyle/>
          <a:p>
            <a:pPr lvl="0"/>
            <a:r>
              <a:rPr lang="en-US" b="1" dirty="0"/>
              <a:t>Module – 5	Lab Session/Tutorials.</a:t>
            </a:r>
            <a:r>
              <a:rPr lang="en-US" dirty="0"/>
              <a:t> </a:t>
            </a:r>
          </a:p>
          <a:p>
            <a:r>
              <a:rPr lang="en-US" cap="all" dirty="0"/>
              <a:t>	</a:t>
            </a:r>
            <a:endParaRPr lang="en-US" cap="all" dirty="0" smtClean="0"/>
          </a:p>
          <a:p>
            <a:r>
              <a:rPr lang="en-US" cap="all" dirty="0" smtClean="0"/>
              <a:t>	COMPUTE </a:t>
            </a:r>
            <a:r>
              <a:rPr lang="en-US" cap="all" dirty="0"/>
              <a:t>- </a:t>
            </a:r>
            <a:r>
              <a:rPr lang="en-US" dirty="0">
                <a:hlinkClick r:id="rId3"/>
              </a:rPr>
              <a:t>Launch a Windows Virtual Machine</a:t>
            </a:r>
            <a:endParaRPr lang="en-US" dirty="0"/>
          </a:p>
          <a:p>
            <a:pPr lvl="0"/>
            <a:r>
              <a:rPr lang="en-US" dirty="0"/>
              <a:t>	</a:t>
            </a:r>
            <a:endParaRPr lang="en-US" dirty="0" smtClean="0"/>
          </a:p>
          <a:p>
            <a:pPr lvl="0"/>
            <a:r>
              <a:rPr lang="en-US" cap="all" dirty="0" smtClean="0"/>
              <a:t>	COMPUTE </a:t>
            </a:r>
            <a:r>
              <a:rPr lang="en-US" cap="all" dirty="0"/>
              <a:t>- </a:t>
            </a:r>
            <a:r>
              <a:rPr lang="en-US" dirty="0">
                <a:hlinkClick r:id="rId4"/>
              </a:rPr>
              <a:t>Launch a WordPress Website</a:t>
            </a:r>
            <a:endParaRPr lang="en-US" dirty="0"/>
          </a:p>
          <a:p>
            <a:r>
              <a:rPr lang="en-US" cap="all" dirty="0"/>
              <a:t>	</a:t>
            </a:r>
            <a:endParaRPr lang="en-US" cap="all" dirty="0" smtClean="0"/>
          </a:p>
          <a:p>
            <a:r>
              <a:rPr lang="en-US" cap="all" dirty="0" smtClean="0"/>
              <a:t>	COMPUTE</a:t>
            </a:r>
            <a:r>
              <a:rPr lang="en-US" cap="all" dirty="0"/>
              <a:t>, STORAGE - </a:t>
            </a:r>
            <a:r>
              <a:rPr lang="en-US" dirty="0">
                <a:hlinkClick r:id="rId5"/>
              </a:rPr>
              <a:t>Create object storage buckets</a:t>
            </a:r>
            <a:endParaRPr lang="en-US" dirty="0"/>
          </a:p>
          <a:p>
            <a:r>
              <a:rPr lang="en-US" dirty="0"/>
              <a:t>	</a:t>
            </a:r>
            <a:endParaRPr lang="en-US" dirty="0" smtClean="0"/>
          </a:p>
          <a:p>
            <a:r>
              <a:rPr lang="en-US" cap="all" dirty="0" smtClean="0"/>
              <a:t>	STORAGE- </a:t>
            </a:r>
            <a:r>
              <a:rPr lang="en-US" dirty="0">
                <a:hlinkClick r:id="rId6"/>
              </a:rPr>
              <a:t>Store and Retrieve a File</a:t>
            </a:r>
            <a:endParaRPr lang="en-US" dirty="0"/>
          </a:p>
          <a:p>
            <a:r>
              <a:rPr lang="en-US" dirty="0"/>
              <a:t>	</a:t>
            </a:r>
            <a:endParaRPr lang="en-US" dirty="0" smtClean="0"/>
          </a:p>
          <a:p>
            <a:r>
              <a:rPr lang="en-US" cap="all" dirty="0" smtClean="0"/>
              <a:t>	SERVERLESS </a:t>
            </a:r>
            <a:r>
              <a:rPr lang="en-US" cap="all" dirty="0"/>
              <a:t>- </a:t>
            </a:r>
            <a:r>
              <a:rPr lang="en-US" dirty="0">
                <a:hlinkClick r:id="rId7"/>
              </a:rPr>
              <a:t>Run a </a:t>
            </a:r>
            <a:r>
              <a:rPr lang="en-US" dirty="0" err="1">
                <a:hlinkClick r:id="rId7"/>
              </a:rPr>
              <a:t>Serverless</a:t>
            </a:r>
            <a:r>
              <a:rPr lang="en-US" dirty="0">
                <a:hlinkClick r:id="rId7"/>
              </a:rPr>
              <a:t> "Hello, World!"</a:t>
            </a:r>
            <a:endParaRPr lang="en-US" dirty="0"/>
          </a:p>
        </p:txBody>
      </p:sp>
    </p:spTree>
    <p:extLst>
      <p:ext uri="{BB962C8B-B14F-4D97-AF65-F5344CB8AC3E}">
        <p14:creationId xmlns:p14="http://schemas.microsoft.com/office/powerpoint/2010/main" val="292701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2" name="TextBox 1"/>
          <p:cNvSpPr txBox="1"/>
          <p:nvPr/>
        </p:nvSpPr>
        <p:spPr>
          <a:xfrm>
            <a:off x="304800" y="971550"/>
            <a:ext cx="8534400" cy="1477328"/>
          </a:xfrm>
          <a:prstGeom prst="rect">
            <a:avLst/>
          </a:prstGeom>
          <a:noFill/>
        </p:spPr>
        <p:txBody>
          <a:bodyPr wrap="square" rtlCol="0">
            <a:spAutoFit/>
          </a:bodyPr>
          <a:lstStyle/>
          <a:p>
            <a:r>
              <a:rPr lang="en-US" dirty="0" smtClean="0"/>
              <a:t>Feedback – </a:t>
            </a:r>
          </a:p>
          <a:p>
            <a:endParaRPr lang="en-US" dirty="0"/>
          </a:p>
          <a:p>
            <a:endParaRPr lang="en-US" dirty="0" smtClean="0"/>
          </a:p>
          <a:p>
            <a:endParaRPr lang="en-US" dirty="0"/>
          </a:p>
          <a:p>
            <a:endParaRPr lang="en-US" dirty="0"/>
          </a:p>
        </p:txBody>
      </p:sp>
      <p:sp>
        <p:nvSpPr>
          <p:cNvPr id="3" name="Rectangle 2"/>
          <p:cNvSpPr/>
          <p:nvPr/>
        </p:nvSpPr>
        <p:spPr>
          <a:xfrm>
            <a:off x="1028754" y="3562350"/>
            <a:ext cx="7086492"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 for your time.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9538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8" name="TextBox 7"/>
          <p:cNvSpPr txBox="1"/>
          <p:nvPr/>
        </p:nvSpPr>
        <p:spPr>
          <a:xfrm>
            <a:off x="304800" y="808043"/>
            <a:ext cx="7162800" cy="3816429"/>
          </a:xfrm>
          <a:prstGeom prst="rect">
            <a:avLst/>
          </a:prstGeom>
          <a:noFill/>
        </p:spPr>
        <p:txBody>
          <a:bodyPr wrap="square" rtlCol="0">
            <a:spAutoFit/>
          </a:bodyPr>
          <a:lstStyle/>
          <a:p>
            <a:r>
              <a:rPr lang="en-US" sz="1400" b="1" dirty="0"/>
              <a:t>Module – 1	Cloud computing Overview/Introduction.</a:t>
            </a:r>
            <a:r>
              <a:rPr lang="en-US" sz="1400" dirty="0"/>
              <a:t> </a:t>
            </a:r>
          </a:p>
          <a:p>
            <a:pPr lvl="0"/>
            <a:r>
              <a:rPr lang="en-US" dirty="0" smtClean="0"/>
              <a:t>	</a:t>
            </a:r>
            <a:r>
              <a:rPr lang="en-US" sz="1400" dirty="0" smtClean="0"/>
              <a:t>Cloud Service Models </a:t>
            </a:r>
            <a:r>
              <a:rPr lang="en-US" sz="1400" dirty="0"/>
              <a:t>(IaaS, PaaS, SaaS) </a:t>
            </a:r>
            <a:endParaRPr lang="en-US" sz="1400" dirty="0" smtClean="0"/>
          </a:p>
          <a:p>
            <a:endParaRPr lang="en-US" sz="1400" b="1" dirty="0" smtClean="0"/>
          </a:p>
          <a:p>
            <a:r>
              <a:rPr lang="en-US" sz="1400" b="1" dirty="0" smtClean="0"/>
              <a:t>IaaS </a:t>
            </a:r>
            <a:r>
              <a:rPr lang="en-US" sz="1400" b="1" dirty="0"/>
              <a:t>- Infrastructure-as-a-Service</a:t>
            </a:r>
          </a:p>
          <a:p>
            <a:r>
              <a:rPr lang="en-US" sz="1400" dirty="0" smtClean="0"/>
              <a:t>This model </a:t>
            </a:r>
            <a:r>
              <a:rPr lang="en-US" sz="1400" dirty="0"/>
              <a:t>is the closest to managing physical servers; a cloud provider will keep the hardware up-to-date, but operating system maintenance and network configuration is up to you as the cloud tenant. </a:t>
            </a:r>
            <a:endParaRPr lang="en-US" sz="1400" dirty="0" smtClean="0"/>
          </a:p>
          <a:p>
            <a:endParaRPr lang="en-US" sz="1400" b="1" dirty="0"/>
          </a:p>
          <a:p>
            <a:r>
              <a:rPr lang="en-US" sz="1400" b="1" dirty="0"/>
              <a:t>PaaS-Platform-as-a-Service</a:t>
            </a:r>
          </a:p>
          <a:p>
            <a:r>
              <a:rPr lang="en-US" sz="1400" dirty="0" smtClean="0"/>
              <a:t>This model </a:t>
            </a:r>
            <a:r>
              <a:rPr lang="en-US" sz="1400" dirty="0"/>
              <a:t>is a managed hosting environment. The cloud provider manages the virtual machines and networking resources, and the cloud tenant deploys their applications into the managed hosting environment. </a:t>
            </a:r>
            <a:endParaRPr lang="en-US" sz="1400" dirty="0" smtClean="0"/>
          </a:p>
          <a:p>
            <a:endParaRPr lang="en-US" sz="1400" dirty="0" smtClean="0"/>
          </a:p>
          <a:p>
            <a:r>
              <a:rPr lang="en-US" sz="1400" b="1" dirty="0"/>
              <a:t>SaaS-Software-as-a-Service</a:t>
            </a:r>
          </a:p>
          <a:p>
            <a:r>
              <a:rPr lang="en-US" sz="1400" dirty="0" smtClean="0"/>
              <a:t>In </a:t>
            </a:r>
            <a:r>
              <a:rPr lang="en-US" sz="1400" dirty="0"/>
              <a:t>this </a:t>
            </a:r>
            <a:r>
              <a:rPr lang="en-US" sz="1400" dirty="0" smtClean="0"/>
              <a:t>model</a:t>
            </a:r>
            <a:r>
              <a:rPr lang="en-US" sz="1400" dirty="0"/>
              <a:t>, the cloud provider manages all aspects of the application environment, such as virtual machines, networking resources, data storage, and applications. The cloud tenant only needs to provide their data to the application managed by the cloud provider. </a:t>
            </a:r>
          </a:p>
        </p:txBody>
      </p:sp>
    </p:spTree>
    <p:extLst>
      <p:ext uri="{BB962C8B-B14F-4D97-AF65-F5344CB8AC3E}">
        <p14:creationId xmlns:p14="http://schemas.microsoft.com/office/powerpoint/2010/main" val="123426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9" name="TextBox 8"/>
          <p:cNvSpPr txBox="1"/>
          <p:nvPr/>
        </p:nvSpPr>
        <p:spPr>
          <a:xfrm>
            <a:off x="304800" y="808043"/>
            <a:ext cx="7162800" cy="584775"/>
          </a:xfrm>
          <a:prstGeom prst="rect">
            <a:avLst/>
          </a:prstGeom>
          <a:noFill/>
        </p:spPr>
        <p:txBody>
          <a:bodyPr wrap="square" rtlCol="0">
            <a:spAutoFit/>
          </a:bodyPr>
          <a:lstStyle/>
          <a:p>
            <a:r>
              <a:rPr lang="en-US" sz="1400" b="1" dirty="0"/>
              <a:t>Module – 1	Cloud computing Overview/Introduction.</a:t>
            </a:r>
            <a:r>
              <a:rPr lang="en-US" sz="1400" dirty="0"/>
              <a:t> </a:t>
            </a:r>
          </a:p>
          <a:p>
            <a:pPr lvl="0"/>
            <a:r>
              <a:rPr lang="en-US" dirty="0" smtClean="0"/>
              <a:t>	</a:t>
            </a:r>
            <a:r>
              <a:rPr lang="en-US" sz="1400" dirty="0" smtClean="0"/>
              <a:t>Cloud </a:t>
            </a:r>
            <a:r>
              <a:rPr lang="en-US" sz="1400" dirty="0"/>
              <a:t>Service Models (IaaS, PaaS, SaaS) </a:t>
            </a:r>
            <a:endParaRPr lang="en-US" sz="1400" dirty="0" smtClean="0"/>
          </a:p>
        </p:txBody>
      </p:sp>
      <p:pic>
        <p:nvPicPr>
          <p:cNvPr id="2" name="Picture 1"/>
          <p:cNvPicPr>
            <a:picLocks noChangeAspect="1"/>
          </p:cNvPicPr>
          <p:nvPr/>
        </p:nvPicPr>
        <p:blipFill>
          <a:blip r:embed="rId3"/>
          <a:stretch>
            <a:fillRect/>
          </a:stretch>
        </p:blipFill>
        <p:spPr>
          <a:xfrm>
            <a:off x="762000" y="1504950"/>
            <a:ext cx="7775341" cy="3276600"/>
          </a:xfrm>
          <a:prstGeom prst="rect">
            <a:avLst/>
          </a:prstGeom>
        </p:spPr>
      </p:pic>
    </p:spTree>
    <p:extLst>
      <p:ext uri="{BB962C8B-B14F-4D97-AF65-F5344CB8AC3E}">
        <p14:creationId xmlns:p14="http://schemas.microsoft.com/office/powerpoint/2010/main" val="8393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5" name="TextBox 4"/>
          <p:cNvSpPr txBox="1"/>
          <p:nvPr/>
        </p:nvSpPr>
        <p:spPr>
          <a:xfrm>
            <a:off x="304800" y="808043"/>
            <a:ext cx="7162800" cy="4524315"/>
          </a:xfrm>
          <a:prstGeom prst="rect">
            <a:avLst/>
          </a:prstGeom>
          <a:noFill/>
        </p:spPr>
        <p:txBody>
          <a:bodyPr wrap="square" rtlCol="0">
            <a:spAutoFit/>
          </a:bodyPr>
          <a:lstStyle/>
          <a:p>
            <a:r>
              <a:rPr lang="en-US" sz="1400" b="1" dirty="0"/>
              <a:t>Module – 1	Cloud computing Overview/Introduction.</a:t>
            </a:r>
            <a:r>
              <a:rPr lang="en-US" sz="1400" dirty="0"/>
              <a:t> </a:t>
            </a:r>
          </a:p>
          <a:p>
            <a:pPr lvl="0"/>
            <a:r>
              <a:rPr lang="en-US" dirty="0" smtClean="0"/>
              <a:t>	</a:t>
            </a:r>
            <a:r>
              <a:rPr lang="en-US" sz="1400" dirty="0"/>
              <a:t> Cloud Computing Deployment Models (Cloud, Hybrid, On-Premise) </a:t>
            </a:r>
            <a:endParaRPr lang="en-US" sz="1400" dirty="0" smtClean="0"/>
          </a:p>
          <a:p>
            <a:endParaRPr lang="en-US" sz="1400" b="1" dirty="0" smtClean="0"/>
          </a:p>
          <a:p>
            <a:r>
              <a:rPr lang="en-US" sz="1400" b="1" dirty="0" smtClean="0"/>
              <a:t>Public </a:t>
            </a:r>
            <a:r>
              <a:rPr lang="en-US" sz="1400" b="1" dirty="0"/>
              <a:t>cloud</a:t>
            </a:r>
          </a:p>
          <a:p>
            <a:r>
              <a:rPr lang="en-US" sz="1400" dirty="0"/>
              <a:t>No capital expenditures to scale up.</a:t>
            </a:r>
          </a:p>
          <a:p>
            <a:r>
              <a:rPr lang="en-US" sz="1400" dirty="0"/>
              <a:t>Applications can be quickly provisioned and </a:t>
            </a:r>
            <a:r>
              <a:rPr lang="en-US" sz="1400" dirty="0" smtClean="0"/>
              <a:t>de-provisioned</a:t>
            </a:r>
            <a:r>
              <a:rPr lang="en-US" sz="1400" dirty="0"/>
              <a:t>.</a:t>
            </a:r>
          </a:p>
          <a:p>
            <a:r>
              <a:rPr lang="en-US" sz="1400" dirty="0"/>
              <a:t>Organizations pay only for what they use.</a:t>
            </a:r>
          </a:p>
          <a:p>
            <a:endParaRPr lang="en-US" sz="1400" b="1" dirty="0" smtClean="0"/>
          </a:p>
          <a:p>
            <a:r>
              <a:rPr lang="en-US" sz="1400" b="1" dirty="0" smtClean="0"/>
              <a:t>Private </a:t>
            </a:r>
            <a:r>
              <a:rPr lang="en-US" sz="1400" b="1" dirty="0"/>
              <a:t>cloud</a:t>
            </a:r>
          </a:p>
          <a:p>
            <a:r>
              <a:rPr lang="en-US" sz="1400" dirty="0"/>
              <a:t>Hardware must be purchased for start-up and maintenance.</a:t>
            </a:r>
          </a:p>
          <a:p>
            <a:r>
              <a:rPr lang="en-US" sz="1400" dirty="0"/>
              <a:t>Organizations have complete control over resources and security.</a:t>
            </a:r>
          </a:p>
          <a:p>
            <a:r>
              <a:rPr lang="en-US" sz="1400" dirty="0"/>
              <a:t>Organizations are responsible for hardware maintenance and updates.</a:t>
            </a:r>
          </a:p>
          <a:p>
            <a:endParaRPr lang="en-US" sz="1400" b="1" dirty="0" smtClean="0"/>
          </a:p>
          <a:p>
            <a:r>
              <a:rPr lang="en-US" sz="1400" b="1" dirty="0" smtClean="0"/>
              <a:t>Hybrid </a:t>
            </a:r>
            <a:r>
              <a:rPr lang="en-US" sz="1400" b="1" dirty="0"/>
              <a:t>cloud</a:t>
            </a:r>
          </a:p>
          <a:p>
            <a:r>
              <a:rPr lang="en-US" sz="1400" dirty="0"/>
              <a:t>Provides the most flexibility.</a:t>
            </a:r>
          </a:p>
          <a:p>
            <a:r>
              <a:rPr lang="en-US" sz="1400" dirty="0"/>
              <a:t>Organizations determine where to run their applications.</a:t>
            </a:r>
          </a:p>
          <a:p>
            <a:r>
              <a:rPr lang="en-US" sz="1400" dirty="0"/>
              <a:t>Organizations control security, compliance, or legal requirements.</a:t>
            </a:r>
          </a:p>
          <a:p>
            <a:pPr lvl="0"/>
            <a:endParaRPr lang="en-US" sz="1400" dirty="0"/>
          </a:p>
          <a:p>
            <a:r>
              <a:rPr lang="en-US" sz="1400" dirty="0"/>
              <a:t>	</a:t>
            </a:r>
            <a:endParaRPr lang="en-US" sz="1400" dirty="0" smtClean="0"/>
          </a:p>
          <a:p>
            <a:endParaRPr lang="en-US" dirty="0"/>
          </a:p>
        </p:txBody>
      </p:sp>
    </p:spTree>
    <p:extLst>
      <p:ext uri="{BB962C8B-B14F-4D97-AF65-F5344CB8AC3E}">
        <p14:creationId xmlns:p14="http://schemas.microsoft.com/office/powerpoint/2010/main" val="184180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2" name="Rectangle 1"/>
          <p:cNvSpPr/>
          <p:nvPr/>
        </p:nvSpPr>
        <p:spPr>
          <a:xfrm>
            <a:off x="381000" y="928738"/>
            <a:ext cx="8382000" cy="1138773"/>
          </a:xfrm>
          <a:prstGeom prst="rect">
            <a:avLst/>
          </a:prstGeom>
        </p:spPr>
        <p:txBody>
          <a:bodyPr wrap="square">
            <a:spAutoFit/>
          </a:bodyPr>
          <a:lstStyle/>
          <a:p>
            <a:r>
              <a:rPr lang="en-US" sz="1400" b="1" dirty="0"/>
              <a:t>Module – </a:t>
            </a:r>
            <a:r>
              <a:rPr lang="en-US" sz="1400" b="1" dirty="0" smtClean="0"/>
              <a:t>2	Cloud </a:t>
            </a:r>
            <a:r>
              <a:rPr lang="en-US" sz="1400" b="1" dirty="0"/>
              <a:t>computing with AWS &amp; Overview AWS Global </a:t>
            </a:r>
            <a:r>
              <a:rPr lang="en-US" sz="1400" b="1" dirty="0" smtClean="0"/>
              <a:t>Infrastructure-Basic </a:t>
            </a:r>
            <a:r>
              <a:rPr lang="en-US" sz="1400" b="1" dirty="0"/>
              <a:t>Terminologies.</a:t>
            </a:r>
          </a:p>
          <a:p>
            <a:r>
              <a:rPr lang="en-US" dirty="0"/>
              <a:t>	</a:t>
            </a:r>
            <a:r>
              <a:rPr lang="en-US" sz="1200" dirty="0"/>
              <a:t>AWS Region, Availability Zone, Edge Location. (</a:t>
            </a:r>
            <a:r>
              <a:rPr lang="en-US" sz="1200" dirty="0">
                <a:hlinkClick r:id="rId3"/>
              </a:rPr>
              <a:t>AWS GI Map</a:t>
            </a:r>
            <a:r>
              <a:rPr lang="en-US" sz="1200" dirty="0"/>
              <a:t>, </a:t>
            </a:r>
            <a:r>
              <a:rPr lang="en-US" sz="1200" dirty="0">
                <a:hlinkClick r:id="rId4"/>
              </a:rPr>
              <a:t>AWS service offerings listing </a:t>
            </a:r>
            <a:r>
              <a:rPr lang="en-US" sz="1200" dirty="0"/>
              <a:t>, </a:t>
            </a:r>
            <a:r>
              <a:rPr lang="en-US" sz="1200" dirty="0">
                <a:hlinkClick r:id="rId5"/>
              </a:rPr>
              <a:t>pay-as-you-go concept</a:t>
            </a:r>
            <a:r>
              <a:rPr lang="en-US" sz="1200" dirty="0"/>
              <a:t> </a:t>
            </a:r>
            <a:r>
              <a:rPr lang="en-US" sz="1200" dirty="0" smtClean="0"/>
              <a:t>)</a:t>
            </a:r>
          </a:p>
          <a:p>
            <a:endParaRPr lang="en-US" sz="1200" b="1" dirty="0" smtClean="0"/>
          </a:p>
          <a:p>
            <a:r>
              <a:rPr lang="en-US" sz="1200" b="1" dirty="0" smtClean="0"/>
              <a:t>AWS </a:t>
            </a:r>
            <a:r>
              <a:rPr lang="en-US" sz="1200" b="1" dirty="0"/>
              <a:t>Global Infrastructure </a:t>
            </a:r>
            <a:r>
              <a:rPr lang="en-US" sz="1200" b="1" dirty="0" smtClean="0"/>
              <a:t>Map</a:t>
            </a:r>
          </a:p>
          <a:p>
            <a:r>
              <a:rPr lang="en-US" sz="1200" dirty="0">
                <a:hlinkClick r:id="rId6"/>
              </a:rPr>
              <a:t>https://aws.amazon.com/about-aws/global-infrastructure/?</a:t>
            </a:r>
            <a:r>
              <a:rPr lang="en-US" sz="1200" dirty="0" smtClean="0">
                <a:hlinkClick r:id="rId6"/>
              </a:rPr>
              <a:t>pg=WIAWS-N&amp;tile=learn_more</a:t>
            </a:r>
            <a:r>
              <a:rPr lang="en-US" sz="1200" dirty="0" smtClean="0"/>
              <a:t> </a:t>
            </a:r>
            <a:endParaRPr lang="en-US" sz="1200" dirty="0"/>
          </a:p>
        </p:txBody>
      </p:sp>
      <p:pic>
        <p:nvPicPr>
          <p:cNvPr id="3" name="Picture 2"/>
          <p:cNvPicPr>
            <a:picLocks noChangeAspect="1"/>
          </p:cNvPicPr>
          <p:nvPr/>
        </p:nvPicPr>
        <p:blipFill>
          <a:blip r:embed="rId7"/>
          <a:stretch>
            <a:fillRect/>
          </a:stretch>
        </p:blipFill>
        <p:spPr>
          <a:xfrm>
            <a:off x="304800" y="2363347"/>
            <a:ext cx="8382000" cy="2510118"/>
          </a:xfrm>
          <a:prstGeom prst="rect">
            <a:avLst/>
          </a:prstGeom>
        </p:spPr>
      </p:pic>
    </p:spTree>
    <p:extLst>
      <p:ext uri="{BB962C8B-B14F-4D97-AF65-F5344CB8AC3E}">
        <p14:creationId xmlns:p14="http://schemas.microsoft.com/office/powerpoint/2010/main" val="42712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5" name="Rectangle 4"/>
          <p:cNvSpPr/>
          <p:nvPr/>
        </p:nvSpPr>
        <p:spPr>
          <a:xfrm>
            <a:off x="381000" y="928738"/>
            <a:ext cx="8382000" cy="1323439"/>
          </a:xfrm>
          <a:prstGeom prst="rect">
            <a:avLst/>
          </a:prstGeom>
        </p:spPr>
        <p:txBody>
          <a:bodyPr wrap="square">
            <a:spAutoFit/>
          </a:bodyPr>
          <a:lstStyle/>
          <a:p>
            <a:r>
              <a:rPr lang="en-US" sz="1400" b="1" dirty="0"/>
              <a:t>Module – </a:t>
            </a:r>
            <a:r>
              <a:rPr lang="en-US" sz="1400" b="1" dirty="0" smtClean="0"/>
              <a:t>2	Cloud </a:t>
            </a:r>
            <a:r>
              <a:rPr lang="en-US" sz="1400" b="1" dirty="0"/>
              <a:t>computing with AWS &amp; Overview AWS Global </a:t>
            </a:r>
            <a:r>
              <a:rPr lang="en-US" sz="1400" b="1" dirty="0" smtClean="0"/>
              <a:t>Infrastructure-Basic </a:t>
            </a:r>
            <a:r>
              <a:rPr lang="en-US" sz="1400" b="1" dirty="0"/>
              <a:t>Terminologies.</a:t>
            </a:r>
          </a:p>
          <a:p>
            <a:r>
              <a:rPr lang="en-US" dirty="0"/>
              <a:t>	</a:t>
            </a:r>
            <a:r>
              <a:rPr lang="en-US" sz="1200" dirty="0"/>
              <a:t>AWS Region, Availability Zone, Edge Location. (</a:t>
            </a:r>
            <a:r>
              <a:rPr lang="en-US" sz="1200" dirty="0">
                <a:hlinkClick r:id="rId3"/>
              </a:rPr>
              <a:t>AWS GI Map</a:t>
            </a:r>
            <a:r>
              <a:rPr lang="en-US" sz="1200" dirty="0"/>
              <a:t>, </a:t>
            </a:r>
            <a:r>
              <a:rPr lang="en-US" sz="1200" dirty="0">
                <a:hlinkClick r:id="rId4"/>
              </a:rPr>
              <a:t>AWS service offerings listing </a:t>
            </a:r>
            <a:r>
              <a:rPr lang="en-US" sz="1200" dirty="0"/>
              <a:t>, </a:t>
            </a:r>
            <a:r>
              <a:rPr lang="en-US" sz="1200" dirty="0">
                <a:hlinkClick r:id="rId5"/>
              </a:rPr>
              <a:t>pay-as-you-go concept</a:t>
            </a:r>
            <a:r>
              <a:rPr lang="en-US" sz="1200" dirty="0"/>
              <a:t> </a:t>
            </a:r>
            <a:r>
              <a:rPr lang="en-US" sz="1200" dirty="0" smtClean="0"/>
              <a:t>)</a:t>
            </a:r>
          </a:p>
          <a:p>
            <a:endParaRPr lang="en-US" sz="1200" b="1" dirty="0" smtClean="0"/>
          </a:p>
          <a:p>
            <a:r>
              <a:rPr lang="en-US" sz="1200" b="1" dirty="0" smtClean="0"/>
              <a:t>AWS CloudFront &amp; Edge Locations</a:t>
            </a:r>
          </a:p>
          <a:p>
            <a:r>
              <a:rPr lang="en-US" sz="1200" b="1" dirty="0" smtClean="0">
                <a:hlinkClick r:id="rId6"/>
              </a:rPr>
              <a:t>https</a:t>
            </a:r>
            <a:r>
              <a:rPr lang="en-US" sz="1200" b="1" dirty="0">
                <a:hlinkClick r:id="rId6"/>
              </a:rPr>
              <a:t>://aws.amazon.com/cloudfront/features/?</a:t>
            </a:r>
            <a:r>
              <a:rPr lang="en-US" sz="1200" b="1" dirty="0" smtClean="0">
                <a:hlinkClick r:id="rId6"/>
              </a:rPr>
              <a:t>whats-new-cloudfront.sort-by=item.additionalFields.postDateTime&amp;whats-new-cloudfront.sort-order=desc</a:t>
            </a:r>
            <a:r>
              <a:rPr lang="en-US" sz="1200" b="1" dirty="0" smtClean="0"/>
              <a:t> </a:t>
            </a:r>
            <a:endParaRPr lang="en-US" sz="1200" dirty="0"/>
          </a:p>
        </p:txBody>
      </p:sp>
      <p:pic>
        <p:nvPicPr>
          <p:cNvPr id="2" name="Picture 1"/>
          <p:cNvPicPr>
            <a:picLocks noChangeAspect="1"/>
          </p:cNvPicPr>
          <p:nvPr/>
        </p:nvPicPr>
        <p:blipFill>
          <a:blip r:embed="rId7"/>
          <a:stretch>
            <a:fillRect/>
          </a:stretch>
        </p:blipFill>
        <p:spPr>
          <a:xfrm>
            <a:off x="540273" y="2252177"/>
            <a:ext cx="7758653" cy="2610097"/>
          </a:xfrm>
          <a:prstGeom prst="rect">
            <a:avLst/>
          </a:prstGeom>
        </p:spPr>
      </p:pic>
    </p:spTree>
    <p:extLst>
      <p:ext uri="{BB962C8B-B14F-4D97-AF65-F5344CB8AC3E}">
        <p14:creationId xmlns:p14="http://schemas.microsoft.com/office/powerpoint/2010/main" val="93471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3"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4" name="Rectangle 3"/>
          <p:cNvSpPr/>
          <p:nvPr/>
        </p:nvSpPr>
        <p:spPr>
          <a:xfrm>
            <a:off x="381000" y="928738"/>
            <a:ext cx="8382000" cy="3600986"/>
          </a:xfrm>
          <a:prstGeom prst="rect">
            <a:avLst/>
          </a:prstGeom>
        </p:spPr>
        <p:txBody>
          <a:bodyPr wrap="square">
            <a:spAutoFit/>
          </a:bodyPr>
          <a:lstStyle/>
          <a:p>
            <a:r>
              <a:rPr lang="en-US" sz="1400" b="1" dirty="0"/>
              <a:t>Module – </a:t>
            </a:r>
            <a:r>
              <a:rPr lang="en-US" sz="1400" b="1" dirty="0" smtClean="0"/>
              <a:t>2	Cloud </a:t>
            </a:r>
            <a:r>
              <a:rPr lang="en-US" sz="1400" b="1" dirty="0"/>
              <a:t>computing with AWS &amp; Overview AWS Global </a:t>
            </a:r>
            <a:r>
              <a:rPr lang="en-US" sz="1400" b="1" dirty="0" smtClean="0"/>
              <a:t>Infrastructure-Basic </a:t>
            </a:r>
            <a:r>
              <a:rPr lang="en-US" sz="1400" b="1" dirty="0"/>
              <a:t>Terminologies.</a:t>
            </a:r>
          </a:p>
          <a:p>
            <a:r>
              <a:rPr lang="en-US" dirty="0"/>
              <a:t>	</a:t>
            </a:r>
            <a:r>
              <a:rPr lang="en-US" sz="1200" dirty="0"/>
              <a:t>AWS Region, Availability Zone, Edge Location. (</a:t>
            </a:r>
            <a:r>
              <a:rPr lang="en-US" sz="1200" dirty="0">
                <a:hlinkClick r:id="rId2"/>
              </a:rPr>
              <a:t>AWS GI Map</a:t>
            </a:r>
            <a:r>
              <a:rPr lang="en-US" sz="1200" dirty="0"/>
              <a:t>, </a:t>
            </a:r>
            <a:r>
              <a:rPr lang="en-US" sz="1200" dirty="0">
                <a:hlinkClick r:id="rId3"/>
              </a:rPr>
              <a:t>AWS service offerings listing </a:t>
            </a:r>
            <a:r>
              <a:rPr lang="en-US" sz="1200" dirty="0"/>
              <a:t>, </a:t>
            </a:r>
            <a:r>
              <a:rPr lang="en-US" sz="1200" dirty="0">
                <a:hlinkClick r:id="rId4"/>
              </a:rPr>
              <a:t>pay-as-you-go concept</a:t>
            </a:r>
            <a:r>
              <a:rPr lang="en-US" sz="1200" dirty="0"/>
              <a:t> </a:t>
            </a:r>
            <a:r>
              <a:rPr lang="en-US" sz="1200" dirty="0" smtClean="0"/>
              <a:t>)</a:t>
            </a:r>
          </a:p>
          <a:p>
            <a:endParaRPr lang="en-US" sz="1200" b="1" dirty="0" smtClean="0"/>
          </a:p>
          <a:p>
            <a:r>
              <a:rPr lang="en-US" sz="1200" b="1" dirty="0" smtClean="0"/>
              <a:t>AWS CloudFront &amp; Edge Locations</a:t>
            </a:r>
          </a:p>
          <a:p>
            <a:r>
              <a:rPr lang="en-US" sz="1200" b="1" dirty="0" smtClean="0">
                <a:hlinkClick r:id="rId5"/>
              </a:rPr>
              <a:t>https</a:t>
            </a:r>
            <a:r>
              <a:rPr lang="en-US" sz="1200" b="1" dirty="0">
                <a:hlinkClick r:id="rId5"/>
              </a:rPr>
              <a:t>://aws.amazon.com/cloudfront/features/?</a:t>
            </a:r>
            <a:r>
              <a:rPr lang="en-US" sz="1200" b="1" dirty="0" smtClean="0">
                <a:hlinkClick r:id="rId5"/>
              </a:rPr>
              <a:t>whats-new-cloudfront.sort-by=item.additionalFields.postDateTime&amp;whats-new-cloudfront.sort-order=desc</a:t>
            </a:r>
            <a:r>
              <a:rPr lang="en-US" sz="1200" b="1" dirty="0" smtClean="0"/>
              <a:t> </a:t>
            </a:r>
            <a:endParaRPr lang="en-US" sz="1200" b="1" dirty="0" smtClean="0"/>
          </a:p>
          <a:p>
            <a:endParaRPr lang="en-US" sz="1200" b="1" dirty="0"/>
          </a:p>
          <a:p>
            <a:r>
              <a:rPr lang="en-US" sz="1400" b="1" dirty="0"/>
              <a:t>What is an Amazon AWS edge location?</a:t>
            </a:r>
          </a:p>
          <a:p>
            <a:r>
              <a:rPr lang="en-US" sz="1400" dirty="0"/>
              <a:t>An edge location is where end users access services located at AWS, the cloud computing division of US-headquartered Amazon. They are located in most of the major cities around the world and are specifically used by CloudFront (CDN) to distribute content to end users to reduce latency.</a:t>
            </a:r>
          </a:p>
          <a:p>
            <a:endParaRPr lang="en-US" sz="1200" dirty="0"/>
          </a:p>
          <a:p>
            <a:r>
              <a:rPr lang="en-US" sz="1400" b="1" dirty="0"/>
              <a:t>What advantages does deploying Amazon CloudFront provide?</a:t>
            </a:r>
          </a:p>
          <a:p>
            <a:r>
              <a:rPr lang="en-US" sz="1400" dirty="0"/>
              <a:t>By using Amazon CloudFront, the volume of application origin requests is automatically reduced. Content is stored in </a:t>
            </a:r>
            <a:r>
              <a:rPr lang="en-US" sz="1400" dirty="0" err="1"/>
              <a:t>CloudFront's</a:t>
            </a:r>
            <a:r>
              <a:rPr lang="en-US" sz="1400" dirty="0"/>
              <a:t> edge and regional caches and only fetched from origins when needed. The load on application origins can be further reduced by using Origin Shield to enable a centralized caching layer.</a:t>
            </a:r>
          </a:p>
          <a:p>
            <a:endParaRPr lang="en-US" sz="1200" dirty="0"/>
          </a:p>
        </p:txBody>
      </p:sp>
    </p:spTree>
    <p:extLst>
      <p:ext uri="{BB962C8B-B14F-4D97-AF65-F5344CB8AC3E}">
        <p14:creationId xmlns:p14="http://schemas.microsoft.com/office/powerpoint/2010/main" val="346954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5" name="Rectangle 4"/>
          <p:cNvSpPr/>
          <p:nvPr/>
        </p:nvSpPr>
        <p:spPr>
          <a:xfrm>
            <a:off x="381000" y="928738"/>
            <a:ext cx="8382000" cy="1138773"/>
          </a:xfrm>
          <a:prstGeom prst="rect">
            <a:avLst/>
          </a:prstGeom>
        </p:spPr>
        <p:txBody>
          <a:bodyPr wrap="square">
            <a:spAutoFit/>
          </a:bodyPr>
          <a:lstStyle/>
          <a:p>
            <a:r>
              <a:rPr lang="en-US" sz="1400" b="1" dirty="0"/>
              <a:t>Module – </a:t>
            </a:r>
            <a:r>
              <a:rPr lang="en-US" sz="1400" b="1" dirty="0" smtClean="0"/>
              <a:t>2	Cloud </a:t>
            </a:r>
            <a:r>
              <a:rPr lang="en-US" sz="1400" b="1" dirty="0"/>
              <a:t>computing with AWS &amp; Overview AWS Global </a:t>
            </a:r>
            <a:r>
              <a:rPr lang="en-US" sz="1400" b="1" dirty="0" smtClean="0"/>
              <a:t>Infrastructure-Basic </a:t>
            </a:r>
            <a:r>
              <a:rPr lang="en-US" sz="1400" b="1" dirty="0"/>
              <a:t>Terminologies.</a:t>
            </a:r>
          </a:p>
          <a:p>
            <a:r>
              <a:rPr lang="en-US" dirty="0"/>
              <a:t>	</a:t>
            </a:r>
            <a:r>
              <a:rPr lang="en-US" sz="1200" dirty="0" smtClean="0">
                <a:hlinkClick r:id="rId3"/>
              </a:rPr>
              <a:t>pay-as-you-go concept</a:t>
            </a:r>
            <a:endParaRPr lang="en-US" sz="1200" dirty="0" smtClean="0"/>
          </a:p>
          <a:p>
            <a:endParaRPr lang="en-US" sz="1200" b="1" dirty="0" smtClean="0"/>
          </a:p>
          <a:p>
            <a:r>
              <a:rPr lang="en-US" sz="1200" b="1" dirty="0" smtClean="0"/>
              <a:t>AWS Pricing</a:t>
            </a:r>
          </a:p>
          <a:p>
            <a:r>
              <a:rPr lang="en-US" sz="1200" dirty="0" smtClean="0">
                <a:hlinkClick r:id="rId3"/>
              </a:rPr>
              <a:t>https</a:t>
            </a:r>
            <a:r>
              <a:rPr lang="en-US" sz="1200" dirty="0">
                <a:hlinkClick r:id="rId3"/>
              </a:rPr>
              <a:t>://aws.amazon.com/pricing/?</a:t>
            </a:r>
            <a:r>
              <a:rPr lang="en-US" sz="1200" dirty="0" smtClean="0">
                <a:hlinkClick r:id="rId3"/>
              </a:rPr>
              <a:t>pg=WIAWS-N&amp;tile=learn_more</a:t>
            </a:r>
            <a:r>
              <a:rPr lang="en-US" sz="1200" dirty="0" smtClean="0"/>
              <a:t>  </a:t>
            </a:r>
          </a:p>
        </p:txBody>
      </p:sp>
      <p:pic>
        <p:nvPicPr>
          <p:cNvPr id="2" name="Picture 1"/>
          <p:cNvPicPr>
            <a:picLocks noChangeAspect="1"/>
          </p:cNvPicPr>
          <p:nvPr/>
        </p:nvPicPr>
        <p:blipFill>
          <a:blip r:embed="rId4"/>
          <a:stretch>
            <a:fillRect/>
          </a:stretch>
        </p:blipFill>
        <p:spPr>
          <a:xfrm>
            <a:off x="533400" y="2188206"/>
            <a:ext cx="7933518" cy="2655101"/>
          </a:xfrm>
          <a:prstGeom prst="rect">
            <a:avLst/>
          </a:prstGeom>
        </p:spPr>
      </p:pic>
    </p:spTree>
    <p:extLst>
      <p:ext uri="{BB962C8B-B14F-4D97-AF65-F5344CB8AC3E}">
        <p14:creationId xmlns:p14="http://schemas.microsoft.com/office/powerpoint/2010/main" val="255894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24600" y="531044"/>
            <a:ext cx="2142318" cy="276999"/>
          </a:xfrm>
          <a:prstGeom prst="rect">
            <a:avLst/>
          </a:prstGeom>
          <a:noFill/>
          <a:ln>
            <a:solidFill>
              <a:schemeClr val="tx1"/>
            </a:solidFill>
          </a:ln>
        </p:spPr>
        <p:txBody>
          <a:bodyPr wrap="none" rtlCol="0">
            <a:spAutoFit/>
          </a:bodyPr>
          <a:lstStyle/>
          <a:p>
            <a:r>
              <a:rPr lang="en-US" sz="1200" dirty="0" smtClean="0"/>
              <a:t>-Amit Sapre (CIS Practice Team)</a:t>
            </a:r>
            <a:endParaRPr lang="en-US" sz="1200" dirty="0"/>
          </a:p>
        </p:txBody>
      </p:sp>
      <p:sp>
        <p:nvSpPr>
          <p:cNvPr id="6" name="Title 1">
            <a:extLst>
              <a:ext uri="{FF2B5EF4-FFF2-40B4-BE49-F238E27FC236}">
                <a16:creationId xmlns="" xmlns:a16="http://schemas.microsoft.com/office/drawing/2014/main" id="{2A9BF8BD-5F89-4E0F-BD09-8EB04E0F9413}"/>
              </a:ext>
            </a:extLst>
          </p:cNvPr>
          <p:cNvSpPr txBox="1">
            <a:spLocks/>
          </p:cNvSpPr>
          <p:nvPr/>
        </p:nvSpPr>
        <p:spPr>
          <a:xfrm>
            <a:off x="304800" y="133350"/>
            <a:ext cx="8229600" cy="397694"/>
          </a:xfrm>
          <a:prstGeom prst="rect">
            <a:avLst/>
          </a:prstGeom>
        </p:spPr>
        <p:txBody>
          <a:bodyPr vert="horz" lIns="91440" tIns="45720" rIns="91440" bIns="45720" rtlCol="0" anchor="b">
            <a:normAutofit fontScale="85000" lnSpcReduction="20000"/>
          </a:bodyPr>
          <a:lstStyle>
            <a:lvl1pPr algn="l" defTabSz="914378" rtl="0" eaLnBrk="1" latinLnBrk="0" hangingPunct="1">
              <a:spcBef>
                <a:spcPct val="0"/>
              </a:spcBef>
              <a:buNone/>
              <a:defRPr sz="2800" b="1" kern="1200">
                <a:solidFill>
                  <a:schemeClr val="tx1"/>
                </a:solidFill>
                <a:latin typeface="+mj-lt"/>
                <a:ea typeface="+mj-ea"/>
                <a:cs typeface="+mj-cs"/>
              </a:defRPr>
            </a:lvl1pPr>
          </a:lstStyle>
          <a:p>
            <a:r>
              <a:rPr lang="en-US" dirty="0"/>
              <a:t>AWS </a:t>
            </a:r>
            <a:r>
              <a:rPr lang="en-US" dirty="0" smtClean="0"/>
              <a:t>Fundamentals &amp; </a:t>
            </a:r>
            <a:r>
              <a:rPr lang="en-US" dirty="0"/>
              <a:t>Core </a:t>
            </a:r>
            <a:r>
              <a:rPr lang="en-US" dirty="0" smtClean="0"/>
              <a:t>concepts - </a:t>
            </a:r>
            <a:r>
              <a:rPr lang="en-US" dirty="0"/>
              <a:t>Training for New </a:t>
            </a:r>
            <a:r>
              <a:rPr lang="en-US" dirty="0" smtClean="0"/>
              <a:t>Joiner</a:t>
            </a:r>
            <a:endParaRPr lang="en-US" dirty="0"/>
          </a:p>
        </p:txBody>
      </p:sp>
      <p:sp>
        <p:nvSpPr>
          <p:cNvPr id="2" name="Rectangle 1"/>
          <p:cNvSpPr/>
          <p:nvPr/>
        </p:nvSpPr>
        <p:spPr>
          <a:xfrm>
            <a:off x="533400" y="895350"/>
            <a:ext cx="8001000" cy="523220"/>
          </a:xfrm>
          <a:prstGeom prst="rect">
            <a:avLst/>
          </a:prstGeom>
        </p:spPr>
        <p:txBody>
          <a:bodyPr wrap="square">
            <a:spAutoFit/>
          </a:bodyPr>
          <a:lstStyle/>
          <a:p>
            <a:r>
              <a:rPr lang="en-US" sz="1400" b="1" dirty="0"/>
              <a:t>Module – 3	AWS FUNDAMENTALS </a:t>
            </a:r>
          </a:p>
          <a:p>
            <a:r>
              <a:rPr lang="en-US" sz="1400" b="1" dirty="0"/>
              <a:t>	</a:t>
            </a:r>
            <a:r>
              <a:rPr lang="en-US" sz="1400" dirty="0">
                <a:hlinkClick r:id="rId3"/>
              </a:rPr>
              <a:t>AWS Core Concepts</a:t>
            </a:r>
            <a:r>
              <a:rPr lang="en-US" sz="1400" dirty="0"/>
              <a:t> &amp; </a:t>
            </a:r>
            <a:r>
              <a:rPr lang="en-US" sz="1400" dirty="0">
                <a:hlinkClick r:id="rId4"/>
              </a:rPr>
              <a:t>AWS Well-Architected and the Five Pillars</a:t>
            </a:r>
            <a:endParaRPr lang="en-US" sz="1400" b="1" dirty="0"/>
          </a:p>
        </p:txBody>
      </p:sp>
      <p:sp>
        <p:nvSpPr>
          <p:cNvPr id="5" name="Rectangle 4"/>
          <p:cNvSpPr/>
          <p:nvPr/>
        </p:nvSpPr>
        <p:spPr>
          <a:xfrm>
            <a:off x="533400" y="1657350"/>
            <a:ext cx="8153400" cy="523220"/>
          </a:xfrm>
          <a:prstGeom prst="rect">
            <a:avLst/>
          </a:prstGeom>
        </p:spPr>
        <p:txBody>
          <a:bodyPr wrap="square">
            <a:spAutoFit/>
          </a:bodyPr>
          <a:lstStyle/>
          <a:p>
            <a:r>
              <a:rPr lang="en-US" sz="1400" b="1" dirty="0"/>
              <a:t>Module – 4	Getting Started with AWS</a:t>
            </a:r>
          </a:p>
          <a:p>
            <a:r>
              <a:rPr lang="en-US" sz="1400" b="1" dirty="0"/>
              <a:t>	</a:t>
            </a:r>
            <a:r>
              <a:rPr lang="en-US" sz="1400" dirty="0"/>
              <a:t>Creating AWS account, Connecting to AWS Console</a:t>
            </a:r>
            <a:r>
              <a:rPr lang="en-US" sz="1400" b="1" dirty="0"/>
              <a:t>.</a:t>
            </a:r>
            <a:r>
              <a:rPr lang="en-US" sz="1400" dirty="0"/>
              <a:t> Using Free Tier offerings</a:t>
            </a:r>
          </a:p>
        </p:txBody>
      </p:sp>
      <p:pic>
        <p:nvPicPr>
          <p:cNvPr id="3" name="Picture 2"/>
          <p:cNvPicPr>
            <a:picLocks noChangeAspect="1"/>
          </p:cNvPicPr>
          <p:nvPr/>
        </p:nvPicPr>
        <p:blipFill>
          <a:blip r:embed="rId5"/>
          <a:stretch>
            <a:fillRect/>
          </a:stretch>
        </p:blipFill>
        <p:spPr>
          <a:xfrm>
            <a:off x="1066800" y="2180570"/>
            <a:ext cx="7086600" cy="2784369"/>
          </a:xfrm>
          <a:prstGeom prst="rect">
            <a:avLst/>
          </a:prstGeom>
        </p:spPr>
      </p:pic>
      <p:sp>
        <p:nvSpPr>
          <p:cNvPr id="7" name="Rectangle 6"/>
          <p:cNvSpPr/>
          <p:nvPr/>
        </p:nvSpPr>
        <p:spPr>
          <a:xfrm>
            <a:off x="7467600" y="2180570"/>
            <a:ext cx="762000" cy="162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2393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Xoriant PPT Template-102016">
  <a:themeElements>
    <a:clrScheme name="Xoriant">
      <a:dk1>
        <a:srgbClr val="000000"/>
      </a:dk1>
      <a:lt1>
        <a:srgbClr val="FFFFFF"/>
      </a:lt1>
      <a:dk2>
        <a:srgbClr val="959AA5"/>
      </a:dk2>
      <a:lt2>
        <a:srgbClr val="44464B"/>
      </a:lt2>
      <a:accent1>
        <a:srgbClr val="15A563"/>
      </a:accent1>
      <a:accent2>
        <a:srgbClr val="049159"/>
      </a:accent2>
      <a:accent3>
        <a:srgbClr val="81C14B"/>
      </a:accent3>
      <a:accent4>
        <a:srgbClr val="17A1CC"/>
      </a:accent4>
      <a:accent5>
        <a:srgbClr val="01BAEF"/>
      </a:accent5>
      <a:accent6>
        <a:srgbClr val="0E678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ic Initiatives - Sample Template - v2">
  <a:themeElements>
    <a:clrScheme name="Horizon">
      <a:dk1>
        <a:srgbClr val="4B4B4B"/>
      </a:dk1>
      <a:lt1>
        <a:srgbClr val="FFFFFF"/>
      </a:lt1>
      <a:dk2>
        <a:srgbClr val="4B4B4B"/>
      </a:dk2>
      <a:lt2>
        <a:srgbClr val="B2B2B2"/>
      </a:lt2>
      <a:accent1>
        <a:srgbClr val="00529B"/>
      </a:accent1>
      <a:accent2>
        <a:srgbClr val="007DBE"/>
      </a:accent2>
      <a:accent3>
        <a:srgbClr val="E1F2FB"/>
      </a:accent3>
      <a:accent4>
        <a:srgbClr val="21845D"/>
      </a:accent4>
      <a:accent5>
        <a:srgbClr val="BC6814"/>
      </a:accent5>
      <a:accent6>
        <a:srgbClr val="9F4769"/>
      </a:accent6>
      <a:hlink>
        <a:srgbClr val="383838"/>
      </a:hlink>
      <a:folHlink>
        <a:srgbClr val="DBDBDB"/>
      </a:folHlink>
    </a:clrScheme>
    <a:fontScheme name="LAP Templat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bg2"/>
                </a:outerShdw>
              </a:effectLst>
            </a14:hiddenEffects>
          </a:ext>
        </a:extLst>
      </a:spPr>
      <a:bodyPr vert="horz" wrap="none" lIns="84357" tIns="42180" rIns="84357" bIns="42180" numCol="1" anchor="ctr" anchorCtr="0" compatLnSpc="1">
        <a:prstTxWarp prst="textNoShape">
          <a:avLst/>
        </a:prstTxWarp>
      </a:bodyPr>
      <a:lstStyle>
        <a:defPPr marL="0" marR="0" indent="0" algn="ctr" defTabSz="900113"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bg2"/>
                </a:outerShdw>
              </a:effectLst>
            </a14:hiddenEffects>
          </a:ext>
        </a:extLst>
      </a:spPr>
      <a:bodyPr vert="horz" wrap="none" lIns="84357" tIns="42180" rIns="84357" bIns="42180" numCol="1" anchor="ctr" anchorCtr="0" compatLnSpc="1">
        <a:prstTxWarp prst="textNoShape">
          <a:avLst/>
        </a:prstTxWarp>
      </a:bodyPr>
      <a:lstStyle>
        <a:defPPr marL="0" marR="0" indent="0" algn="ctr" defTabSz="900113"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29BB28B9AD6046AFC6CC1841D50FDF" ma:contentTypeVersion="20" ma:contentTypeDescription="Create a new document." ma:contentTypeScope="" ma:versionID="1379165e94b58bae94ef15db55e4a44b">
  <xsd:schema xmlns:xsd="http://www.w3.org/2001/XMLSchema" xmlns:xs="http://www.w3.org/2001/XMLSchema" xmlns:p="http://schemas.microsoft.com/office/2006/metadata/properties" xmlns:ns2="6cb1b69d-a449-4d56-b038-636a47ba001e" xmlns:ns3="2003d5b6-dc33-4b03-b6df-177d847908d4" xmlns:ns4="720e072c-fa57-4777-b2c3-cb6b47bfcd78" targetNamespace="http://schemas.microsoft.com/office/2006/metadata/properties" ma:root="true" ma:fieldsID="cf7f63153b936af058bb61504c924bf5" ns2:_="" ns3:_="" ns4:_="">
    <xsd:import namespace="6cb1b69d-a449-4d56-b038-636a47ba001e"/>
    <xsd:import namespace="2003d5b6-dc33-4b03-b6df-177d847908d4"/>
    <xsd:import namespace="720e072c-fa57-4777-b2c3-cb6b47bfcd78"/>
    <xsd:element name="properties">
      <xsd:complexType>
        <xsd:sequence>
          <xsd:element name="documentManagement">
            <xsd:complexType>
              <xsd:all>
                <xsd:element ref="ns3:SharedWithUsers" minOccurs="0"/>
                <xsd:element ref="ns3:SharedWithDetails" minOccurs="0"/>
                <xsd:element ref="ns2:i993e5c417c64da99575ca02d4911171" minOccurs="0"/>
                <xsd:element ref="ns3:TaxCatchAll"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1b69d-a449-4d56-b038-636a47ba001e" elementFormDefault="qualified">
    <xsd:import namespace="http://schemas.microsoft.com/office/2006/documentManagement/types"/>
    <xsd:import namespace="http://schemas.microsoft.com/office/infopath/2007/PartnerControls"/>
    <xsd:element name="i993e5c417c64da99575ca02d4911171" ma:index="7" ma:taxonomy="true" ma:internalName="i993e5c417c64da99575ca02d4911171" ma:taxonomyFieldName="Std_Content_Type" ma:displayName="Sandard Content Doc Repository CT" ma:indexed="true" ma:default="" ma:fieldId="{2993e5c4-17c6-4da9-9575-ca02d4911171}" ma:sspId="2f4901a7-e095-4d16-8d4d-d2315727b45b" ma:termSetId="316e08d7-adaa-4301-9002-e9a5dbfafcc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03d5b6-dc33-4b03-b6df-177d847908d4" elementFormDefault="qualified">
    <xsd:import namespace="http://schemas.microsoft.com/office/2006/documentManagement/types"/>
    <xsd:import namespace="http://schemas.microsoft.com/office/infopath/2007/PartnerControls"/>
    <xsd:element name="SharedWithUsers" ma:index="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6" nillable="true" ma:displayName="Shared With Details" ma:description="" ma:internalName="SharedWithDetails" ma:readOnly="true">
      <xsd:simpleType>
        <xsd:restriction base="dms:Note">
          <xsd:maxLength value="255"/>
        </xsd:restriction>
      </xsd:simpleType>
    </xsd:element>
    <xsd:element name="TaxCatchAll" ma:index="8" nillable="true" ma:displayName="Taxonomy Catch All Column" ma:description="" ma:hidden="true" ma:list="{22b09de4-688e-40ab-aaf3-42fd00d6d5e5}" ma:internalName="TaxCatchAll" ma:showField="CatchAllData" ma:web="2003d5b6-dc33-4b03-b6df-177d847908d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20e072c-fa57-4777-b2c3-cb6b47bfcd7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993e5c417c64da99575ca02d4911171 xmlns="6cb1b69d-a449-4d56-b038-636a47ba001e">
      <Terms xmlns="http://schemas.microsoft.com/office/infopath/2007/PartnerControls">
        <TermInfo xmlns="http://schemas.microsoft.com/office/infopath/2007/PartnerControls">
          <TermName xmlns="http://schemas.microsoft.com/office/infopath/2007/PartnerControls">Practices_PPTS</TermName>
          <TermId xmlns="http://schemas.microsoft.com/office/infopath/2007/PartnerControls">dbdcfa15-760b-4523-a566-9136356ea017</TermId>
        </TermInfo>
      </Terms>
    </i993e5c417c64da99575ca02d4911171>
    <TaxCatchAll xmlns="2003d5b6-dc33-4b03-b6df-177d847908d4">
      <Value>25</Value>
    </TaxCatchAll>
  </documentManagement>
</p:properties>
</file>

<file path=customXml/itemProps1.xml><?xml version="1.0" encoding="utf-8"?>
<ds:datastoreItem xmlns:ds="http://schemas.openxmlformats.org/officeDocument/2006/customXml" ds:itemID="{7C75FB64-D93B-4E2E-886E-ECCEEAA3C5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b1b69d-a449-4d56-b038-636a47ba001e"/>
    <ds:schemaRef ds:uri="2003d5b6-dc33-4b03-b6df-177d847908d4"/>
    <ds:schemaRef ds:uri="720e072c-fa57-4777-b2c3-cb6b47bfcd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9CA459-055B-4833-A2A0-9594B158B093}">
  <ds:schemaRefs>
    <ds:schemaRef ds:uri="http://schemas.microsoft.com/sharepoint/v3/contenttype/forms"/>
  </ds:schemaRefs>
</ds:datastoreItem>
</file>

<file path=customXml/itemProps3.xml><?xml version="1.0" encoding="utf-8"?>
<ds:datastoreItem xmlns:ds="http://schemas.openxmlformats.org/officeDocument/2006/customXml" ds:itemID="{6ED83F43-30CC-46F5-B02B-9E3C80DA36CC}">
  <ds:schemaRefs>
    <ds:schemaRef ds:uri="http://purl.org/dc/terms/"/>
    <ds:schemaRef ds:uri="2003d5b6-dc33-4b03-b6df-177d847908d4"/>
    <ds:schemaRef ds:uri="http://www.w3.org/XML/1998/namespace"/>
    <ds:schemaRef ds:uri="http://schemas.microsoft.com/office/2006/metadata/properties"/>
    <ds:schemaRef ds:uri="http://schemas.microsoft.com/office/2006/documentManagement/types"/>
    <ds:schemaRef ds:uri="720e072c-fa57-4777-b2c3-cb6b47bfcd78"/>
    <ds:schemaRef ds:uri="6cb1b69d-a449-4d56-b038-636a47ba001e"/>
    <ds:schemaRef ds:uri="http://schemas.microsoft.com/office/infopath/2007/PartnerControl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Xoriant PPT Template-102016</Template>
  <TotalTime>14691</TotalTime>
  <Words>440</Words>
  <Application>Microsoft Office PowerPoint</Application>
  <PresentationFormat>On-screen Show (16:9)</PresentationFormat>
  <Paragraphs>145</Paragraphs>
  <Slides>16</Slides>
  <Notes>15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Georgia</vt:lpstr>
      <vt:lpstr>Wingdings</vt:lpstr>
      <vt:lpstr>Wingdings 3</vt:lpstr>
      <vt:lpstr>7_Xoriant PPT Template-102016</vt:lpstr>
      <vt:lpstr>Strategic Initiatives - Sample Template - v2</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Practice Overiew</dc:title>
  <dc:creator>CMD</dc:creator>
  <cp:lastModifiedBy>amitsapre</cp:lastModifiedBy>
  <cp:revision>558</cp:revision>
  <cp:lastPrinted>2017-04-18T20:55:45Z</cp:lastPrinted>
  <dcterms:created xsi:type="dcterms:W3CDTF">2017-02-08T08:07:40Z</dcterms:created>
  <dcterms:modified xsi:type="dcterms:W3CDTF">2021-07-19T05:51:21Z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0x0101000529BB28B9AD6046AFC6CC1841D50FDF</vt:lpwstr>
  </property>
  <property fmtid="{D5CDD505-2E9C-101B-9397-08002B2CF9AE}" pid="3" name="Std_Content_Type">
    <vt:lpwstr>25;#Practices_PPTS|dbdcfa15-760b-4523-a566-9136356ea017</vt:lpwstr>
  </property>
</Properties>
</file>