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about to combine many of the skills we've learned over the past few units. We will take a video file and a pre-trained model and build bounding boxes around items in each frame of the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@Exercise(5 minutes) {
Have students discuss the fact that images are simply pixels. There are different ways to represent pixels, but it's common to use RGB values that each range from 0 to 255. Each pixel is a feature. Remind them that image data can be challenging to work with because it is often very large. For example, a 12 megapixel image has 36,000,000 features. You may mention that grayscale is one way to cut down on the number of features. 
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@Exercise(5 minutes) {
Have students discuss the labs they completed using PIL and OpenCV. 
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@Exercise(5 minutes) {
Have students discuss the fact that they used TensorFlow to train a simple classification model for the Fashion MNIST dataset. This was a prefabricated dataset that was relatively small, so it was possible to train a simple model locally and in a reasonable amount of time. For larger classification tasks, we discussed using pre-built models (specifically those stored in the TensorFlow detection model zoo). 
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let's talk about the project for today! 
Here you can see a single frame of a video showing a road with a bunch of cars. A machine learning model, like the one you will use, has identified many of the cars in the image and labeled them as "car." One was strangely labeled as a cell phone. Clearly models are not perfect. 
In this project we will process a video frame-by-frame and create bounding boxes around items found in those images by the third-party model.
* Image name: res/boxes.png
  * Repo link: https://github.com/google/applied-machine-learning-intensive/tree/master/content/04_classification/08_video_processing_project/res/boxes.png
  * Source https://pixabay.com/videos/cars-motorway-speed-motion-traffic-1900/ by Author MikesPhotos https://pixabay.com/users/mikesphotos-1860391/?tab=videos under License https://pixabay.com/service/license/.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lab you will exercise many of your Python and modeling skills. Let's get started!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2020-09-08T20:44:11Z</dcterms:created>
  <dcterms:modified xsi:type="dcterms:W3CDTF">2020-09-08T20:44:11Z</dcterms:modified>
</cp:coreProperties>
</file>