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Lst>
  <p:notesMasterIdLst>
    <p:notesMasterId r:id="rId9"/>
  </p:notesMasterIdLst>
  <p:sldSz cx="12192000" cy="6858000"/>
  <p:notesSz cx="6858000" cy="12192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notesMaster" Target="notesMasters/notesMaster1.xml"/><Relationship Id="rId10" Type="http://schemas.openxmlformats.org/officeDocument/2006/relationships/presProps" Target="presProps.xml"/><Relationship Id="rId11" Type="http://schemas.openxmlformats.org/officeDocument/2006/relationships/viewProps" Target="viewProps.xml"/><Relationship Id="rId12" Type="http://schemas.openxmlformats.org/officeDocument/2006/relationships/theme" Target="theme/theme1.xml"/><Relationship Id="rId13"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lesson is about dimensionality reduction.
This class is largely focused on prediction models and algorithms. Dimensionality reduction is not a prediction algorithm, but it is a very important preprocessing algorithm. Dimensionality reduction is often performed on a dataset before building a prediction model, such as logistic regression.</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context "dimension" refers to the number of input features. So the dimensionality being reduced is the number of input features. Say we have a dataset with 100 features. This means we initially have 100 dimensions in our model. This can be unwieldy and lead to overfitting, in the same way that training on too much data and leaving none for testing can lead to overfitting.
The aim of dimensionality reduction is to reduce the number of features to just those that are most important.
* Image name: res/3d_glasses.png
  * Repo link: https://github.com/google/applied-machine-learning-intensive/tree/master/content/xx_misc/dimensionality_reduction/res/3d_glasses.png
  * Source https://unsplash.com/photos/GsGs_FvQyac by Author Luke Jones https://unsplash.com/@impossible_monster under License https://unsplash.com/license.</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Dimensionality reduction is most important when some features may be correlated. Many prediction models actually assume that features are independent or at least have low collinearity or correlation. But this is not always true! Having correlated features can lead to violations of model assumptions, which brings the validity of the entire model into question.</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consider this extreme example. 
Say we have a model that uses height, mass, and BMI as features. Now, BMI is entirely a derived feature from height and mass.
Having all 3 of these features means we *definitely* have correlated features. Even alone, height and mass are extremely
correlated and may lead to issues. Having all three is certainly an example of too many dimensions.
Before running the feature set through any models, we would run dimensionality reduction on these data to find just the dimensions that matter most.</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PCA is by far the most widely used algorithm for dimensionality reduction. The goal of PCA is to identify vectors that explain the most variance in the data. These are the most important components. 
PCA works by taking the feature matrix and finding
the eigenvalues and eigenvectors of this matrix.
*(NOTE: Mentioning this will be useful to those with a linear algebra background, but it may intimidate those who haven't heard of eigenvectors. Make sure to stress that the implementation isn't that important because scikit-learn does it for you under the hood. There's no need to explain what eigenvectors do; it's sufficient to say that the eigenvalues tell you how important an "eigenvector" of features is.)
Note that the final components are not a subset of the original features, but a linear combination of features. That is how we
distinguish between a "feature" (an input feature) and a "component" (result of PCA, which is a linear combination of input
features). The results of PCA are no longer going to be physical features that were measured. This is okay, but it does make interpreting the results of a model slightly more subtle.</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general our goal is to end up with the smallest number of components that explains the most amount of variance. 
As usual, you may let scikit-learn choose the optimal number of components, unless you have a set number in mind for your use case.</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will now turn to the lab, where we will apply PCA to a dataset on wine. Then we will build a logistic regression model.</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1.xml"/><Relationship Id="rId3"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3-1.png"/><Relationship Id="rId2" Type="http://schemas.openxmlformats.org/officeDocument/2006/relationships/slideLayout" Target="../slideLayouts/slideLayout1.xml"/><Relationship Id="rId3"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4-1.png"/><Relationship Id="rId2" Type="http://schemas.openxmlformats.org/officeDocument/2006/relationships/slideLayout" Target="../slideLayouts/slideLayout1.xml"/><Relationship Id="rId3"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5-1.png"/><Relationship Id="rId2" Type="http://schemas.openxmlformats.org/officeDocument/2006/relationships/slideLayout" Target="../slideLayouts/slideLayout1.xml"/><Relationship Id="rId3"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image-6-1.png"/><Relationship Id="rId2" Type="http://schemas.openxmlformats.org/officeDocument/2006/relationships/slideLayout" Target="../slideLayouts/slideLayout1.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7-1.png"/><Relationship Id="rId2" Type="http://schemas.openxmlformats.org/officeDocument/2006/relationships/slideLayout" Target="../slideLayouts/slideLayout1.xml"/><Relationship Id="rId3"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name="Slide 1">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7</Slides>
  <Notes>7</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Calibri</vt:lpstr>
      <vt:lpstr>Office Theme</vt:lpstr>
      <vt:lpstr>Slide 1</vt:lpstr>
      <vt:lpstr>Slide 2</vt:lpstr>
      <vt:lpstr>Slide 3</vt:lpstr>
      <vt:lpstr>Slide 4</vt:lpstr>
      <vt:lpstr>Slide 5</vt:lpstr>
      <vt:lpstr>Slide 6</vt:lpstr>
      <vt:lpstr>Slide 7</vt:lpstr>
    </vt:vector>
  </TitlesOfParts>
  <Company>Created by Marp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Created by Marp</dc:creator>
  <cp:lastModifiedBy>Created by Marp</cp:lastModifiedBy>
  <cp:revision>1</cp:revision>
  <dcterms:created xsi:type="dcterms:W3CDTF">2020-09-08T20:45:18Z</dcterms:created>
  <dcterms:modified xsi:type="dcterms:W3CDTF">2020-09-08T20:45:18Z</dcterms:modified>
</cp:coreProperties>
</file>