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331" r:id="rId2"/>
    <p:sldId id="332" r:id="rId3"/>
    <p:sldId id="333" r:id="rId4"/>
    <p:sldId id="419" r:id="rId5"/>
    <p:sldId id="420" r:id="rId6"/>
    <p:sldId id="421" r:id="rId7"/>
    <p:sldId id="422" r:id="rId8"/>
    <p:sldId id="423" r:id="rId9"/>
    <p:sldId id="424" r:id="rId10"/>
    <p:sldId id="334" r:id="rId11"/>
    <p:sldId id="418" r:id="rId12"/>
    <p:sldId id="335" r:id="rId13"/>
    <p:sldId id="337" r:id="rId14"/>
    <p:sldId id="381" r:id="rId15"/>
    <p:sldId id="340" r:id="rId16"/>
    <p:sldId id="341" r:id="rId17"/>
    <p:sldId id="342" r:id="rId18"/>
    <p:sldId id="425" r:id="rId19"/>
    <p:sldId id="344" r:id="rId20"/>
    <p:sldId id="345" r:id="rId21"/>
    <p:sldId id="383" r:id="rId22"/>
    <p:sldId id="426" r:id="rId23"/>
    <p:sldId id="427" r:id="rId24"/>
    <p:sldId id="428" r:id="rId25"/>
    <p:sldId id="429" r:id="rId26"/>
    <p:sldId id="343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>
        <p:scale>
          <a:sx n="66" d="100"/>
          <a:sy n="66" d="100"/>
        </p:scale>
        <p:origin x="1332" y="-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goswami698@gmail.com" userId="57b2b2a0488225c3" providerId="LiveId" clId="{34007A3D-348D-4B36-A7D9-937D4D11D260}"/>
    <pc:docChg chg="undo custSel modSld">
      <pc:chgData name="amitgoswami698@gmail.com" userId="57b2b2a0488225c3" providerId="LiveId" clId="{34007A3D-348D-4B36-A7D9-937D4D11D260}" dt="2023-05-10T11:53:06.188" v="35" actId="20577"/>
      <pc:docMkLst>
        <pc:docMk/>
      </pc:docMkLst>
      <pc:sldChg chg="modSp mod">
        <pc:chgData name="amitgoswami698@gmail.com" userId="57b2b2a0488225c3" providerId="LiveId" clId="{34007A3D-348D-4B36-A7D9-937D4D11D260}" dt="2023-05-10T11:53:06.188" v="35" actId="20577"/>
        <pc:sldMkLst>
          <pc:docMk/>
          <pc:sldMk cId="0" sldId="343"/>
        </pc:sldMkLst>
        <pc:spChg chg="mod">
          <ac:chgData name="amitgoswami698@gmail.com" userId="57b2b2a0488225c3" providerId="LiveId" clId="{34007A3D-348D-4B36-A7D9-937D4D11D260}" dt="2023-05-10T11:53:06.188" v="35" actId="20577"/>
          <ac:spMkLst>
            <pc:docMk/>
            <pc:sldMk cId="0" sldId="343"/>
            <ac:spMk id="23554" creationId="{0B1974F3-B27D-4398-888B-6020EB15EEA0}"/>
          </ac:spMkLst>
        </pc:spChg>
      </pc:sldChg>
    </pc:docChg>
  </pc:docChgLst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374D-6C5F-C719-AD2B-5364007B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416AD-A6AF-AA6A-481B-702C17D5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53" y="1345206"/>
            <a:ext cx="6339840" cy="2339340"/>
          </a:xfrm>
        </p:spPr>
      </p:pic>
    </p:spTree>
    <p:extLst>
      <p:ext uri="{BB962C8B-B14F-4D97-AF65-F5344CB8AC3E}">
        <p14:creationId xmlns:p14="http://schemas.microsoft.com/office/powerpoint/2010/main" val="165272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1318-ED51-0965-4D9E-C0E2B79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6F349-7CC5-A75E-4F3E-D4F00F82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486" y="1103243"/>
            <a:ext cx="7305261" cy="4562061"/>
          </a:xfrm>
        </p:spPr>
      </p:pic>
    </p:spTree>
    <p:extLst>
      <p:ext uri="{BB962C8B-B14F-4D97-AF65-F5344CB8AC3E}">
        <p14:creationId xmlns:p14="http://schemas.microsoft.com/office/powerpoint/2010/main" val="231307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298-F02E-BAE4-B94F-5DC7C3A3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CED61-FC72-33D3-F10C-36FBA9C5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" y="818907"/>
            <a:ext cx="7727950" cy="2284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01EB6-F085-D4BB-FAB0-37B4A570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2942811"/>
            <a:ext cx="76047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130-AED0-4A1D-9A35-6B3F8825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EC14-BC83-AA5D-28E4-F63B120B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7" y="818907"/>
            <a:ext cx="8637104" cy="3451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FEF05-A1A2-A7DD-2E83-168D6F9E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124739"/>
            <a:ext cx="8378687" cy="24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E41A-59B8-C465-E179-26CCE67A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818907"/>
            <a:ext cx="7727950" cy="17898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FEF3D-B6E2-8496-63BE-6F0BCD98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2678430"/>
            <a:ext cx="7511636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/>
              <a:t>Deadlock prevention</a:t>
            </a:r>
            <a:endParaRPr lang="en-US" altLang="en-US" dirty="0"/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44E1-03F4-47E2-0295-EB233E33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56B208-85A4-9C77-1149-B514DE4D8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614574"/>
            <a:ext cx="7727950" cy="2615613"/>
          </a:xfrm>
        </p:spPr>
      </p:pic>
    </p:spTree>
    <p:extLst>
      <p:ext uri="{BB962C8B-B14F-4D97-AF65-F5344CB8AC3E}">
        <p14:creationId xmlns:p14="http://schemas.microsoft.com/office/powerpoint/2010/main" val="419522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1EFC-34EB-29EA-6505-1F9F341E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E3B3C-39BA-F13F-76DD-1DF76AF3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53" y="924678"/>
            <a:ext cx="6157494" cy="2385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8B1B9-54CF-FB48-9B2C-06285A6A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53" y="3042263"/>
            <a:ext cx="535732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55D-D2FD-A9BB-85AD-49B5241F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2BA2E-D1F1-1EF8-9F59-D005B08A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834" y="1590262"/>
            <a:ext cx="6485182" cy="3204102"/>
          </a:xfrm>
        </p:spPr>
      </p:pic>
    </p:spTree>
    <p:extLst>
      <p:ext uri="{BB962C8B-B14F-4D97-AF65-F5344CB8AC3E}">
        <p14:creationId xmlns:p14="http://schemas.microsoft.com/office/powerpoint/2010/main" val="2559391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86B-3F65-897F-0871-19D4ABCA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2E984-9C5D-07C9-0471-A8F8744A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540" y="1567013"/>
            <a:ext cx="6111770" cy="3863675"/>
          </a:xfrm>
        </p:spPr>
      </p:pic>
    </p:spTree>
    <p:extLst>
      <p:ext uri="{BB962C8B-B14F-4D97-AF65-F5344CB8AC3E}">
        <p14:creationId xmlns:p14="http://schemas.microsoft.com/office/powerpoint/2010/main" val="204769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BF0D-1DC6-D1D5-DA8C-1EA1FAE7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E7EFF-1BA6-9CCD-EA23-3B404130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738675"/>
            <a:ext cx="7727950" cy="2049360"/>
          </a:xfrm>
        </p:spPr>
      </p:pic>
    </p:spTree>
    <p:extLst>
      <p:ext uri="{BB962C8B-B14F-4D97-AF65-F5344CB8AC3E}">
        <p14:creationId xmlns:p14="http://schemas.microsoft.com/office/powerpoint/2010/main" val="3324446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815DD-FE9A-ACB3-90AB-5BF7AC84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02" y="2027443"/>
            <a:ext cx="294919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815DD-FE9A-ACB3-90AB-5BF7AC84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0" y="2057260"/>
            <a:ext cx="2949196" cy="3200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9E267-A7A6-84A1-EC18-CBC8D30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489" y="2287715"/>
            <a:ext cx="233954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1F5B-D807-D640-27F9-EF2C9E9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F9EDD-E86E-57A3-FDD3-D8012EB9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523726"/>
            <a:ext cx="7727950" cy="1950248"/>
          </a:xfrm>
        </p:spPr>
      </p:pic>
    </p:spTree>
    <p:extLst>
      <p:ext uri="{BB962C8B-B14F-4D97-AF65-F5344CB8AC3E}">
        <p14:creationId xmlns:p14="http://schemas.microsoft.com/office/powerpoint/2010/main" val="1886672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157FF-A3EB-B56D-2D54-8DD5497E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38" y="1912488"/>
            <a:ext cx="351312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0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157FF-A3EB-B56D-2D54-8DD5497E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38" y="1992001"/>
            <a:ext cx="3513124" cy="3033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5395F-A198-52AC-ED46-2B6EE5AE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716" y="1992001"/>
            <a:ext cx="3718882" cy="2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C46C-5A3C-DA24-A404-C29BED77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076FB-9580-B60C-A6CE-67A073AC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53" y="1319784"/>
            <a:ext cx="5791702" cy="1813717"/>
          </a:xfrm>
        </p:spPr>
      </p:pic>
    </p:spTree>
    <p:extLst>
      <p:ext uri="{BB962C8B-B14F-4D97-AF65-F5344CB8AC3E}">
        <p14:creationId xmlns:p14="http://schemas.microsoft.com/office/powerpoint/2010/main" val="22777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19A-3FC5-9984-4C68-B58298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9460A-60AD-BB4A-5993-E1207EB8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15" y="1586230"/>
            <a:ext cx="6332220" cy="3825240"/>
          </a:xfrm>
        </p:spPr>
      </p:pic>
    </p:spTree>
    <p:extLst>
      <p:ext uri="{BB962C8B-B14F-4D97-AF65-F5344CB8AC3E}">
        <p14:creationId xmlns:p14="http://schemas.microsoft.com/office/powerpoint/2010/main" val="1895091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CB6F-77F6-DBC6-3587-50CEE9D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204F2-B060-512E-03A4-9A4A5BBB6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207291"/>
            <a:ext cx="7727950" cy="2583119"/>
          </a:xfrm>
        </p:spPr>
      </p:pic>
    </p:spTree>
    <p:extLst>
      <p:ext uri="{BB962C8B-B14F-4D97-AF65-F5344CB8AC3E}">
        <p14:creationId xmlns:p14="http://schemas.microsoft.com/office/powerpoint/2010/main" val="322522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8E49-B6EB-174B-E0C2-34489D18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B20B1-3E30-88B2-7B4F-26773E3F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361661"/>
            <a:ext cx="6967330" cy="3242089"/>
          </a:xfrm>
        </p:spPr>
      </p:pic>
    </p:spTree>
    <p:extLst>
      <p:ext uri="{BB962C8B-B14F-4D97-AF65-F5344CB8AC3E}">
        <p14:creationId xmlns:p14="http://schemas.microsoft.com/office/powerpoint/2010/main" val="357174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1CE3-75E1-0E4F-3FD5-74C3094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088DB-2243-F2D3-43DB-22F9DD5D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96" y="818907"/>
            <a:ext cx="6111240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5A070-707F-38D4-F0C4-F7315A92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35" y="1500808"/>
            <a:ext cx="4372886" cy="43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47310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11749</TotalTime>
  <Words>2843</Words>
  <Application>Microsoft Office PowerPoint</Application>
  <PresentationFormat>On-screen Show (4:3)</PresentationFormat>
  <Paragraphs>321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PowerPoint Presentation</vt:lpstr>
      <vt:lpstr>Deadlock Prevention</vt:lpstr>
      <vt:lpstr>Deadlock Prevention (Cont.)</vt:lpstr>
      <vt:lpstr>Circular Wait</vt:lpstr>
      <vt:lpstr>PowerPoint Presentation</vt:lpstr>
      <vt:lpstr>PowerPoint Presentation</vt:lpstr>
      <vt:lpstr>PowerPoint Presentation</vt:lpstr>
      <vt:lpstr>PowerPoint Presentation</vt:lpstr>
      <vt:lpstr>Methods for Handling Deadlocks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amitgoswami698@gmail.com</cp:lastModifiedBy>
  <cp:revision>239</cp:revision>
  <cp:lastPrinted>2013-09-10T17:57:57Z</cp:lastPrinted>
  <dcterms:created xsi:type="dcterms:W3CDTF">2011-01-13T23:43:38Z</dcterms:created>
  <dcterms:modified xsi:type="dcterms:W3CDTF">2023-05-10T11:53:09Z</dcterms:modified>
</cp:coreProperties>
</file>