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6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FFC48A-40A8-4815-BA95-23178E6D29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C60B8-AC82-45A9-82DA-49E3C3D8F3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2AD30-3EB1-44F3-99FC-CA174BE79D9D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A9232-31CD-406D-82AE-EA68BC6064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2C502-FE3D-48CE-962A-D0C5905217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4DA78-81CE-4CDA-BCDF-F9A71A5A3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651629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18E6E-0D61-4A63-AE58-B654B59B306F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1FFA8-44D0-41D2-B252-050984594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495634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F19C-4D3B-4283-B632-5CFB8FB95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01616-88CA-4437-B1B8-62F6DEE62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3850B-84AC-47FE-8838-BED31828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79E0-AE4B-443A-B706-E9336E2A033A}" type="datetime1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EC73D-0A8A-4950-9FD7-487AC00E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618BE-0643-45DA-993E-5938F8F8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50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5A84-E335-48CC-A676-05D91F6A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0F8BF-FFBC-41F7-B2B0-2CF3804EE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5955D-CA90-44D7-BF8E-BC38A3F3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1C40-9A28-4915-87D9-F21430F4582D}" type="datetime1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CB078-D83E-4166-A02C-B6B163DA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2FEF6-C837-419F-8835-DC22EF83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20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401E9-8805-42DB-AC72-2AE0FF03F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EB009-1E61-4516-B850-2D2767C6B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E6585-E3B2-43BE-AAE1-443822B2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4F61-A72D-47AB-B4C3-4F43AD0A32CC}" type="datetime1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DC36A-90BB-45C6-86EC-EF77DE5E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6A805-3800-4CB1-9ADA-94754454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83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83C3-5D56-47C4-BAAA-0AEE6B03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5191E-F147-465C-B1BC-F3192025C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84D21-8E56-4941-93C0-57B67E22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C179-F1B2-4AC4-B918-797EED3C2BBC}" type="datetime1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9476B-12F5-4CE0-8BED-CC7E02D0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2A1D1-2DC0-4EB9-B1C0-3D0A1726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06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3532-2579-487E-A806-FE059BC2E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D22E9-2061-45FA-973E-DC229F8B3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E1C65-23E2-4167-B173-FA4734A1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1B55-9E00-4A1A-BBAC-863EF197F6B9}" type="datetime1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BCE50-78C6-4AF3-8C31-1792D834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E728E-FD97-4282-985C-0A8FA934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06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648D-8839-402E-8EBE-66C67555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41E8-F7C7-4F72-83E8-E8E8F3A89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11418-08AA-441A-8A66-97EDBEE0A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319B3-62E9-4A88-A05B-55A69EF5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F340-A21F-4D97-85F1-0DFB22960BCF}" type="datetime1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F91A1-5E44-452F-A78A-FBA5E47F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1FC47-031D-4E2A-B90F-BE2FE414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20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A536-4AE1-4490-9878-471FF125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6612D-5A89-4E9A-90B8-BF7FFA8A8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DF513-E926-411D-8D2B-8831CD309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BC415-A031-49A9-9DAD-F150409D1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0D390-93EF-4E83-9F5B-91286149D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EC721-76DC-43AF-96DF-A0EE7072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6A22-C21D-42F5-A451-C3B1D54F9ACD}" type="datetime1">
              <a:rPr lang="en-IN" smtClean="0"/>
              <a:t>31-01-2022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B44597-18DE-4775-8FB6-A97F0DA4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C72141-DE0D-4AEB-B511-CB9B54FD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6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12DF-0ED8-4277-B395-2A4F842B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0E3D8E-0ABE-4734-98F8-D36BD994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2A80-8EEB-43B2-B954-2445775909FC}" type="datetime1">
              <a:rPr lang="en-IN" smtClean="0"/>
              <a:t>31-01-2022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561F1-B38C-461E-85F3-2481751D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12915-E4FE-415C-9D69-B845A7D8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36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22E84-AD5B-465F-98D4-488F871A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6693-10B5-4C2E-88F6-1EF5588C2197}" type="datetime1">
              <a:rPr lang="en-IN" smtClean="0"/>
              <a:t>31-01-2022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6C86A-862E-4B6A-B263-B01DE6A5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333FC-1B71-4E52-BF49-4D36D092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83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CCDE-35D4-412E-AFAB-C219873F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E1492-B8B6-4708-A8C8-A138B063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00379-D005-4BAC-B925-C13204308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B0578-F2D9-4D73-83B2-F23670EB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09E-ABE5-44AA-B093-FDB870F5DE32}" type="datetime1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F134B-4FB5-46E9-8513-DB4C9B2E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E61B3-BD8A-43AB-BB10-5B53A90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7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223D-FF11-4AE7-973E-C9032752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DF81C-EE9D-4D7F-A967-067231447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3EF43-9D88-4586-A760-098C14750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BD912-76F0-4805-9E0D-7C09F249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C6B4-82D6-4D23-BAFE-D8055255E829}" type="datetime1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0FEFC-E6F0-4221-8F91-DEE76671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A78C8-FCAB-43A2-9CE6-A2768B5D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EB43A-BD9E-4874-BFFB-60C4AC61A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76C3F-335A-4DB7-9751-C78105CE3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7C449-54C2-463E-BDDF-5F5299CBA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91507-B170-49D3-AC27-6346FE1BA60C}" type="datetime1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37EE8-8318-4653-A49C-0E3AAA3CE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FA26E-3201-463F-ACF3-CBF98D3B2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77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595" y="1290763"/>
            <a:ext cx="11842810" cy="5163106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Comic Sans MS" panose="030F0702030302020204" pitchFamily="66" charset="0"/>
              </a:rPr>
              <a:t>3</a:t>
            </a:r>
            <a:r>
              <a:rPr lang="en-IN" b="1" baseline="30000" dirty="0">
                <a:solidFill>
                  <a:srgbClr val="FF0000"/>
                </a:solidFill>
                <a:latin typeface="Comic Sans MS" panose="030F0702030302020204" pitchFamily="66" charset="0"/>
              </a:rPr>
              <a:t>rd</a:t>
            </a:r>
            <a:r>
              <a:rPr lang="en-IN" b="1" dirty="0">
                <a:solidFill>
                  <a:srgbClr val="FF0000"/>
                </a:solidFill>
                <a:latin typeface="Comic Sans MS" panose="030F0702030302020204" pitchFamily="66" charset="0"/>
              </a:rPr>
              <a:t> DOCTORAL SYMPOSIUM ON COMPUTATIONAL INTELLIGENCE</a:t>
            </a:r>
          </a:p>
          <a:p>
            <a:r>
              <a:rPr lang="en-IN" b="1" dirty="0">
                <a:solidFill>
                  <a:srgbClr val="FF0000"/>
                </a:solidFill>
                <a:latin typeface="Comic Sans MS" panose="030F0702030302020204" pitchFamily="66" charset="0"/>
              </a:rPr>
              <a:t>(DoSCI-2022)</a:t>
            </a:r>
          </a:p>
          <a:p>
            <a:r>
              <a:rPr lang="en-I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05 March 2022.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r>
              <a:rPr lang="en-IN" sz="3200" dirty="0">
                <a:latin typeface="Comic Sans MS" panose="030F0702030302020204" pitchFamily="66" charset="0"/>
              </a:rPr>
              <a:t>TITLE OF PAPER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r>
              <a:rPr lang="en-IN" sz="1800" dirty="0">
                <a:latin typeface="Comic Sans MS" panose="030F0702030302020204" pitchFamily="66" charset="0"/>
              </a:rPr>
              <a:t>Authors</a:t>
            </a:r>
          </a:p>
          <a:p>
            <a:endParaRPr lang="en-IN" sz="1800" dirty="0">
              <a:latin typeface="Comic Sans MS" panose="030F0702030302020204" pitchFamily="66" charset="0"/>
            </a:endParaRPr>
          </a:p>
          <a:p>
            <a:r>
              <a:rPr lang="en-IN" sz="1800" dirty="0">
                <a:latin typeface="Comic Sans MS" panose="030F0702030302020204" pitchFamily="66" charset="0"/>
              </a:rPr>
              <a:t>Affiliation of Presenting Author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endParaRPr lang="en-IN" sz="1400" dirty="0">
              <a:latin typeface="Comic Sans MS" panose="030F0702030302020204" pitchFamily="66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AC4AF4-0370-4835-BA12-910C82B722DF}"/>
              </a:ext>
            </a:extLst>
          </p:cNvPr>
          <p:cNvGrpSpPr/>
          <p:nvPr/>
        </p:nvGrpSpPr>
        <p:grpSpPr>
          <a:xfrm>
            <a:off x="647701" y="220727"/>
            <a:ext cx="10973816" cy="984333"/>
            <a:chOff x="1466695" y="220727"/>
            <a:chExt cx="10154821" cy="98433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9D35896-98E2-4F08-B5B2-B1B2D182E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9275" y="220727"/>
              <a:ext cx="2182241" cy="98433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F48B56B-7C59-4ED3-8A65-303B6E5B3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695" y="220727"/>
              <a:ext cx="7391555" cy="984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9812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571625"/>
            <a:ext cx="11407806" cy="4820297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9. CONCLUSION &amp; FUTURE WORK 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006222A-C272-42BA-B5EB-E9E50C39B07E}"/>
              </a:ext>
            </a:extLst>
          </p:cNvPr>
          <p:cNvGrpSpPr/>
          <p:nvPr/>
        </p:nvGrpSpPr>
        <p:grpSpPr>
          <a:xfrm>
            <a:off x="647701" y="220727"/>
            <a:ext cx="10973816" cy="984333"/>
            <a:chOff x="1466695" y="220727"/>
            <a:chExt cx="10154821" cy="98433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6BC15D5-8739-41BD-BEAC-387A3307D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9275" y="220727"/>
              <a:ext cx="2182241" cy="98433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923BAF3-B5A2-42AD-8A2A-DD4ABB199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695" y="220727"/>
              <a:ext cx="7391555" cy="984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4327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733550"/>
            <a:ext cx="11407806" cy="465837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10. REFERENCES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PUT ALL THE REFERENCES IN THE PROPER FORMAT.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11C2B3-CDF3-4908-9788-59CBCF20220D}"/>
              </a:ext>
            </a:extLst>
          </p:cNvPr>
          <p:cNvGrpSpPr/>
          <p:nvPr/>
        </p:nvGrpSpPr>
        <p:grpSpPr>
          <a:xfrm>
            <a:off x="1012055" y="135024"/>
            <a:ext cx="10609461" cy="1155739"/>
            <a:chOff x="1012055" y="135024"/>
            <a:chExt cx="10609461" cy="11557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96451DB-494E-4829-9AFC-C27DDFC3FBF6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055" y="135024"/>
              <a:ext cx="8446270" cy="1055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A2E83D-247A-44AD-822A-8A87D1866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9275" y="135024"/>
              <a:ext cx="2182241" cy="11557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419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57350"/>
            <a:ext cx="11407806" cy="473457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1. INDEX: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CD8B639-A87E-471E-8BDA-724D37749788}"/>
              </a:ext>
            </a:extLst>
          </p:cNvPr>
          <p:cNvGrpSpPr/>
          <p:nvPr/>
        </p:nvGrpSpPr>
        <p:grpSpPr>
          <a:xfrm>
            <a:off x="647701" y="220727"/>
            <a:ext cx="10973816" cy="984333"/>
            <a:chOff x="1466695" y="220727"/>
            <a:chExt cx="10154821" cy="98433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09E9867-9526-4A0A-8658-D72F0B098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9275" y="220727"/>
              <a:ext cx="2182241" cy="98433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62EC5E7-3576-49D5-921D-ACB0C1451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695" y="220727"/>
              <a:ext cx="7391555" cy="984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373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552575"/>
            <a:ext cx="11407806" cy="4839347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2. ABSTRACT: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4335762-FB41-423F-90C9-1E3534A6A411}"/>
              </a:ext>
            </a:extLst>
          </p:cNvPr>
          <p:cNvGrpSpPr/>
          <p:nvPr/>
        </p:nvGrpSpPr>
        <p:grpSpPr>
          <a:xfrm>
            <a:off x="647701" y="220727"/>
            <a:ext cx="10973816" cy="984333"/>
            <a:chOff x="1466695" y="220727"/>
            <a:chExt cx="10154821" cy="98433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A2C5D09-7FE8-4AFF-A78A-54912CFAF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9275" y="220727"/>
              <a:ext cx="2182241" cy="98433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6DD49F-C66D-4754-980B-4D83F45FF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695" y="220727"/>
              <a:ext cx="7391555" cy="984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973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704975"/>
            <a:ext cx="11407806" cy="4686947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3. INTRODUCTION: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70CB9B-D1CD-418B-A2D0-C5BC010A9E53}"/>
              </a:ext>
            </a:extLst>
          </p:cNvPr>
          <p:cNvGrpSpPr/>
          <p:nvPr/>
        </p:nvGrpSpPr>
        <p:grpSpPr>
          <a:xfrm>
            <a:off x="647701" y="220727"/>
            <a:ext cx="10973816" cy="984333"/>
            <a:chOff x="1466695" y="220727"/>
            <a:chExt cx="10154821" cy="98433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F58C2A4-FB68-40BB-BBEF-5F3C33829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9275" y="220727"/>
              <a:ext cx="2182241" cy="98433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B8D27DD-208E-4993-B821-D647AAD3C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695" y="220727"/>
              <a:ext cx="7391555" cy="984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512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457325"/>
            <a:ext cx="11407806" cy="4934597"/>
          </a:xfrm>
        </p:spPr>
        <p:txBody>
          <a:bodyPr/>
          <a:lstStyle/>
          <a:p>
            <a:pPr algn="l"/>
            <a:r>
              <a:rPr lang="en-IN" dirty="0"/>
              <a:t>4. </a:t>
            </a:r>
            <a:r>
              <a:rPr lang="en-IN" dirty="0">
                <a:latin typeface="Comic Sans MS" panose="030F0702030302020204" pitchFamily="66" charset="0"/>
              </a:rPr>
              <a:t>LITERATURE REVIEW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TRY TO PUT IN A TABULAR FORM</a:t>
            </a:r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A3A6A5-9CAE-411D-81A1-484E9C2B24E4}"/>
              </a:ext>
            </a:extLst>
          </p:cNvPr>
          <p:cNvGrpSpPr/>
          <p:nvPr/>
        </p:nvGrpSpPr>
        <p:grpSpPr>
          <a:xfrm>
            <a:off x="647701" y="220727"/>
            <a:ext cx="10973816" cy="984333"/>
            <a:chOff x="1466695" y="220727"/>
            <a:chExt cx="10154821" cy="98433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45BC874-9140-4D4A-A050-BEC7EE050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9275" y="220727"/>
              <a:ext cx="2182241" cy="98433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D5C70F1-01A7-4110-AC85-56905E82B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695" y="220727"/>
              <a:ext cx="7391555" cy="984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826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5. RESEARCH GAPS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TRY TO PUT IN A BULLETS FORM</a:t>
            </a:r>
            <a:endParaRPr lang="en-IN" dirty="0"/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A548B2-0BAA-4D1D-8E0C-6433CEF0421C}"/>
              </a:ext>
            </a:extLst>
          </p:cNvPr>
          <p:cNvGrpSpPr/>
          <p:nvPr/>
        </p:nvGrpSpPr>
        <p:grpSpPr>
          <a:xfrm>
            <a:off x="647701" y="220727"/>
            <a:ext cx="10973816" cy="984333"/>
            <a:chOff x="1466695" y="220727"/>
            <a:chExt cx="10154821" cy="98433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C965C61-7A81-4F30-9E6A-3D6C815C3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9275" y="220727"/>
              <a:ext cx="2182241" cy="98433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03F94C3-2E30-4E15-9761-048CFB5AE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695" y="220727"/>
              <a:ext cx="7391555" cy="984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881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6. PROPOSED METHODOLOGY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IN THE FORM OF FLOW GRAPH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1AD210-27F2-469A-B121-D433A8166FA0}"/>
              </a:ext>
            </a:extLst>
          </p:cNvPr>
          <p:cNvGrpSpPr/>
          <p:nvPr/>
        </p:nvGrpSpPr>
        <p:grpSpPr>
          <a:xfrm>
            <a:off x="647701" y="220727"/>
            <a:ext cx="10973816" cy="984333"/>
            <a:chOff x="1466695" y="220727"/>
            <a:chExt cx="10154821" cy="98433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E3F1FE6-265F-4534-AF2D-6F7A853DD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9275" y="220727"/>
              <a:ext cx="2182241" cy="98433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C3CA458-2C36-4D81-89F4-38117F369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695" y="220727"/>
              <a:ext cx="7391555" cy="984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353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7. RESULTS &amp; DISCUSSION: 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 : TRY TO PUT IN A TABULAR/GRAPHICAL FORM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B33B760-6F95-4C4A-A541-5112C5CE4111}"/>
              </a:ext>
            </a:extLst>
          </p:cNvPr>
          <p:cNvGrpSpPr/>
          <p:nvPr/>
        </p:nvGrpSpPr>
        <p:grpSpPr>
          <a:xfrm>
            <a:off x="647701" y="220727"/>
            <a:ext cx="10973816" cy="984333"/>
            <a:chOff x="1466695" y="220727"/>
            <a:chExt cx="10154821" cy="98433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A59020D-757D-42BF-9EC0-D0CD5AB85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9275" y="220727"/>
              <a:ext cx="2182241" cy="98433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389A-2FDC-40F0-BBB4-CB88677D6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695" y="220727"/>
              <a:ext cx="7391555" cy="984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146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8. COMPARATIVE ANALYSIS: 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 : TRY TO PUT IN A TABULAR/GRAPHICAL FORM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688B652-7C6E-4C39-A8D6-3FB1284F48CF}"/>
              </a:ext>
            </a:extLst>
          </p:cNvPr>
          <p:cNvGrpSpPr/>
          <p:nvPr/>
        </p:nvGrpSpPr>
        <p:grpSpPr>
          <a:xfrm>
            <a:off x="647701" y="220727"/>
            <a:ext cx="10973816" cy="984333"/>
            <a:chOff x="1466695" y="220727"/>
            <a:chExt cx="10154821" cy="98433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C69152E-3129-4CFB-80B4-DBC47AC5D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9275" y="220727"/>
              <a:ext cx="2182241" cy="98433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FF15EB5-4F6C-4AC4-AE23-50D6E1D08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695" y="220727"/>
              <a:ext cx="7391555" cy="984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00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129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MOOLCHAND SHARMA</dc:creator>
  <cp:lastModifiedBy>Deepak Gupta</cp:lastModifiedBy>
  <cp:revision>14</cp:revision>
  <dcterms:created xsi:type="dcterms:W3CDTF">2021-02-05T14:09:33Z</dcterms:created>
  <dcterms:modified xsi:type="dcterms:W3CDTF">2022-01-31T11:47:22Z</dcterms:modified>
</cp:coreProperties>
</file>