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290763"/>
            <a:ext cx="11842810" cy="516310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IN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rd</a:t>
            </a:r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 DOCTORAL SYMPOSIUM ON COMPUTATIONAL INTELLIGENCE 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(DoSCI-2022)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05 March 2022.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D331DD-4C86-4A0E-9369-F0C3D39CC45D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48FD98-AF0A-44A7-B9FF-A3DCE87A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0CB642-CA0C-41DC-8E2A-2E6B38CE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364F93-5ACC-4619-BCED-064D979CC9EE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E8D74E-6408-4D7F-B776-18D43F13C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E18778-22E4-4675-845B-46C21B83F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C113-4FA4-426B-867E-B7B39D08D602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140211-173C-416D-A3BA-3A26E713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9B31BF-C09E-4D21-8E83-BDB8CA7A8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218CA-3C65-45DB-8289-4BDC8DC87D67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85D6AA-FB3D-4BAD-9772-DDC82088C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A003A9-CA2C-4CF3-A20B-8575D7BDF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298113-2777-4358-A488-BF779ED5C973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BE5410-0569-4ADC-A5D7-534D5B729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D9138C-3AA1-4401-B844-5CC060D65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05F0F1-4B34-47E1-9593-8F4DD613C652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617CD4-9406-49DC-8166-69DF7A36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9C006-A924-4201-A020-264562116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2A775-52CF-4EB0-AD59-7B4AB4E53693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D9E3B-A960-4997-876D-94EAEA964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72960E-BFB0-4229-AD10-DEEA0F6E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2FC90-983F-403D-A2C8-AC4D389AB638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CFE860-301B-4529-9CCA-A0D68529C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8F2330-0A51-4E3B-86A8-E6F30E41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B7EDF8-9234-473F-AB08-D2F5E72EF29B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94B86A-366C-4A05-A916-AA20CC57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8CF4A7-E3CE-4A66-8F03-7754F274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994382-1DA4-47DC-BE1F-2C1D9CAE8AE2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597C3C-AEAD-4B61-A40F-9EEA3F9C5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65DAE0-E8E5-419C-9C6A-1AB9F75A2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A97BC8-E796-4B35-960D-0F2671D8B107}"/>
              </a:ext>
            </a:extLst>
          </p:cNvPr>
          <p:cNvGrpSpPr/>
          <p:nvPr/>
        </p:nvGrpSpPr>
        <p:grpSpPr>
          <a:xfrm>
            <a:off x="1057275" y="208736"/>
            <a:ext cx="10366344" cy="1000939"/>
            <a:chOff x="1057275" y="208736"/>
            <a:chExt cx="10366344" cy="10556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EE993D-1FAF-4271-B107-D6AA4FB5F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750" y="208736"/>
              <a:ext cx="1993869" cy="10556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DB6DC2-5F0B-4D79-B0B3-BA5861FA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" y="208736"/>
              <a:ext cx="8067675" cy="98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12</cp:revision>
  <dcterms:created xsi:type="dcterms:W3CDTF">2021-02-05T14:09:33Z</dcterms:created>
  <dcterms:modified xsi:type="dcterms:W3CDTF">2022-01-31T11:47:57Z</dcterms:modified>
</cp:coreProperties>
</file>