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9E0-AE4B-443A-B706-E9336E2A033A}" type="datetime1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C40-9A28-4915-87D9-F21430F4582D}" type="datetime1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4F61-A72D-47AB-B4C3-4F43AD0A32CC}" type="datetime1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C179-F1B2-4AC4-B918-797EED3C2BBC}" type="datetime1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B55-9E00-4A1A-BBAC-863EF197F6B9}" type="datetime1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F340-A21F-4D97-85F1-0DFB22960BCF}" type="datetime1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A22-C21D-42F5-A451-C3B1D54F9ACD}" type="datetime1">
              <a:rPr lang="en-IN" smtClean="0"/>
              <a:t>13-02-2021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2A80-8EEB-43B2-B954-2445775909FC}" type="datetime1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693-10B5-4C2E-88F6-1EF5588C2197}" type="datetime1">
              <a:rPr lang="en-IN" smtClean="0"/>
              <a:t>13-02-2021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09E-ABE5-44AA-B093-FDB870F5DE32}" type="datetime1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C6B4-82D6-4D23-BAFE-D8055255E829}" type="datetime1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1507-B170-49D3-AC27-6346FE1BA60C}" type="datetime1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95" y="1290763"/>
            <a:ext cx="11842810" cy="5163106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IN" b="1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nd</a:t>
            </a:r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 DOCTORAL SYMPOSIUM ON COMPUTATIONAL INTELLIGENCE</a:t>
            </a:r>
          </a:p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(DoSCI-2021)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06 March 2021.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AC4AF4-0370-4835-BA12-910C82B722DF}"/>
              </a:ext>
            </a:extLst>
          </p:cNvPr>
          <p:cNvGrpSpPr/>
          <p:nvPr/>
        </p:nvGrpSpPr>
        <p:grpSpPr>
          <a:xfrm>
            <a:off x="647701" y="220727"/>
            <a:ext cx="10973816" cy="984333"/>
            <a:chOff x="1466695" y="220727"/>
            <a:chExt cx="10154821" cy="98433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9D35896-98E2-4F08-B5B2-B1B2D182E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220727"/>
              <a:ext cx="2182241" cy="98433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48B56B-7C59-4ED3-8A65-303B6E5B3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5" y="220727"/>
              <a:ext cx="7391555" cy="98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06222A-C272-42BA-B5EB-E9E50C39B07E}"/>
              </a:ext>
            </a:extLst>
          </p:cNvPr>
          <p:cNvGrpSpPr/>
          <p:nvPr/>
        </p:nvGrpSpPr>
        <p:grpSpPr>
          <a:xfrm>
            <a:off x="647701" y="220727"/>
            <a:ext cx="10973816" cy="984333"/>
            <a:chOff x="1466695" y="220727"/>
            <a:chExt cx="10154821" cy="984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BC15D5-8739-41BD-BEAC-387A3307D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220727"/>
              <a:ext cx="2182241" cy="9843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923BAF3-B5A2-42AD-8A2A-DD4ABB199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5" y="220727"/>
              <a:ext cx="7391555" cy="98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11C2B3-CDF3-4908-9788-59CBCF20220D}"/>
              </a:ext>
            </a:extLst>
          </p:cNvPr>
          <p:cNvGrpSpPr/>
          <p:nvPr/>
        </p:nvGrpSpPr>
        <p:grpSpPr>
          <a:xfrm>
            <a:off x="1012055" y="135024"/>
            <a:ext cx="10609461" cy="1155739"/>
            <a:chOff x="1012055" y="135024"/>
            <a:chExt cx="10609461" cy="11557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6451DB-494E-4829-9AFC-C27DDFC3FBF6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A2E83D-247A-44AD-822A-8A87D186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57350"/>
            <a:ext cx="11407806" cy="47345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8B639-A87E-471E-8BDA-724D37749788}"/>
              </a:ext>
            </a:extLst>
          </p:cNvPr>
          <p:cNvGrpSpPr/>
          <p:nvPr/>
        </p:nvGrpSpPr>
        <p:grpSpPr>
          <a:xfrm>
            <a:off x="647701" y="220727"/>
            <a:ext cx="10973816" cy="984333"/>
            <a:chOff x="1466695" y="220727"/>
            <a:chExt cx="10154821" cy="984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9E9867-9526-4A0A-8658-D72F0B098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220727"/>
              <a:ext cx="2182241" cy="9843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2EC5E7-3576-49D5-921D-ACB0C1451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5" y="220727"/>
              <a:ext cx="7391555" cy="98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52575"/>
            <a:ext cx="11407806" cy="48393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335762-FB41-423F-90C9-1E3534A6A411}"/>
              </a:ext>
            </a:extLst>
          </p:cNvPr>
          <p:cNvGrpSpPr/>
          <p:nvPr/>
        </p:nvGrpSpPr>
        <p:grpSpPr>
          <a:xfrm>
            <a:off x="647701" y="220727"/>
            <a:ext cx="10973816" cy="984333"/>
            <a:chOff x="1466695" y="220727"/>
            <a:chExt cx="10154821" cy="984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2C5D09-7FE8-4AFF-A78A-54912CFAF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220727"/>
              <a:ext cx="2182241" cy="9843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6DD49F-C66D-4754-980B-4D83F45FF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5" y="220727"/>
              <a:ext cx="7391555" cy="98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04975"/>
            <a:ext cx="11407806" cy="46869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70CB9B-D1CD-418B-A2D0-C5BC010A9E53}"/>
              </a:ext>
            </a:extLst>
          </p:cNvPr>
          <p:cNvGrpSpPr/>
          <p:nvPr/>
        </p:nvGrpSpPr>
        <p:grpSpPr>
          <a:xfrm>
            <a:off x="647701" y="220727"/>
            <a:ext cx="10973816" cy="984333"/>
            <a:chOff x="1466695" y="220727"/>
            <a:chExt cx="10154821" cy="984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58C2A4-FB68-40BB-BBEF-5F3C33829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220727"/>
              <a:ext cx="2182241" cy="9843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B8D27DD-208E-4993-B821-D647AAD3C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5" y="220727"/>
              <a:ext cx="7391555" cy="98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A3A6A5-9CAE-411D-81A1-484E9C2B24E4}"/>
              </a:ext>
            </a:extLst>
          </p:cNvPr>
          <p:cNvGrpSpPr/>
          <p:nvPr/>
        </p:nvGrpSpPr>
        <p:grpSpPr>
          <a:xfrm>
            <a:off x="647701" y="220727"/>
            <a:ext cx="10973816" cy="984333"/>
            <a:chOff x="1466695" y="220727"/>
            <a:chExt cx="10154821" cy="984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5BC874-9140-4D4A-A050-BEC7EE050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220727"/>
              <a:ext cx="2182241" cy="9843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D5C70F1-01A7-4110-AC85-56905E82B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5" y="220727"/>
              <a:ext cx="7391555" cy="98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5. RESEARCH GAPS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BULLETS FORM</a:t>
            </a:r>
            <a:endParaRPr lang="en-IN" dirty="0"/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A548B2-0BAA-4D1D-8E0C-6433CEF0421C}"/>
              </a:ext>
            </a:extLst>
          </p:cNvPr>
          <p:cNvGrpSpPr/>
          <p:nvPr/>
        </p:nvGrpSpPr>
        <p:grpSpPr>
          <a:xfrm>
            <a:off x="647701" y="220727"/>
            <a:ext cx="10973816" cy="984333"/>
            <a:chOff x="1466695" y="220727"/>
            <a:chExt cx="10154821" cy="984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965C61-7A81-4F30-9E6A-3D6C815C3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220727"/>
              <a:ext cx="2182241" cy="9843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03F94C3-2E30-4E15-9761-048CFB5AE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5" y="220727"/>
              <a:ext cx="7391555" cy="98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881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1AD210-27F2-469A-B121-D433A8166FA0}"/>
              </a:ext>
            </a:extLst>
          </p:cNvPr>
          <p:cNvGrpSpPr/>
          <p:nvPr/>
        </p:nvGrpSpPr>
        <p:grpSpPr>
          <a:xfrm>
            <a:off x="647701" y="220727"/>
            <a:ext cx="10973816" cy="984333"/>
            <a:chOff x="1466695" y="220727"/>
            <a:chExt cx="10154821" cy="984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3F1FE6-265F-4534-AF2D-6F7A853DD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220727"/>
              <a:ext cx="2182241" cy="9843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3CA458-2C36-4D81-89F4-38117F369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5" y="220727"/>
              <a:ext cx="7391555" cy="98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33B760-6F95-4C4A-A541-5112C5CE4111}"/>
              </a:ext>
            </a:extLst>
          </p:cNvPr>
          <p:cNvGrpSpPr/>
          <p:nvPr/>
        </p:nvGrpSpPr>
        <p:grpSpPr>
          <a:xfrm>
            <a:off x="647701" y="220727"/>
            <a:ext cx="10973816" cy="984333"/>
            <a:chOff x="1466695" y="220727"/>
            <a:chExt cx="10154821" cy="984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59020D-757D-42BF-9EC0-D0CD5AB85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220727"/>
              <a:ext cx="2182241" cy="9843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389A-2FDC-40F0-BBB4-CB88677D6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5" y="220727"/>
              <a:ext cx="7391555" cy="98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88B652-7C6E-4C39-A8D6-3FB1284F48CF}"/>
              </a:ext>
            </a:extLst>
          </p:cNvPr>
          <p:cNvGrpSpPr/>
          <p:nvPr/>
        </p:nvGrpSpPr>
        <p:grpSpPr>
          <a:xfrm>
            <a:off x="647701" y="220727"/>
            <a:ext cx="10973816" cy="984333"/>
            <a:chOff x="1466695" y="220727"/>
            <a:chExt cx="10154821" cy="984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69152E-3129-4CFB-80B4-DBC47AC5D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220727"/>
              <a:ext cx="2182241" cy="9843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FF15EB5-4F6C-4AC4-AE23-50D6E1D08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5" y="220727"/>
              <a:ext cx="7391555" cy="98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129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Deepak Gupta</cp:lastModifiedBy>
  <cp:revision>13</cp:revision>
  <dcterms:created xsi:type="dcterms:W3CDTF">2021-02-05T14:09:33Z</dcterms:created>
  <dcterms:modified xsi:type="dcterms:W3CDTF">2021-02-13T16:29:50Z</dcterms:modified>
</cp:coreProperties>
</file>