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6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47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68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4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7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3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2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1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9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21F1-8133-4D2E-8E7C-19216DE0CB9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0CA960-2865-49F8-844E-41657F768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128E7-195A-1E04-B60D-CCD697F565C0}"/>
              </a:ext>
            </a:extLst>
          </p:cNvPr>
          <p:cNvSpPr txBox="1"/>
          <p:nvPr/>
        </p:nvSpPr>
        <p:spPr>
          <a:xfrm>
            <a:off x="74644" y="65314"/>
            <a:ext cx="65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Job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D6B7E-42A9-6425-09A9-00E8616566CF}"/>
              </a:ext>
            </a:extLst>
          </p:cNvPr>
          <p:cNvSpPr txBox="1"/>
          <p:nvPr/>
        </p:nvSpPr>
        <p:spPr>
          <a:xfrm>
            <a:off x="177282" y="4133461"/>
            <a:ext cx="31164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 Singh Rajpoot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Mayank Porwal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BJ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Monu Kumar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Laraib Ahmed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4034C-E533-09A8-D86F-D104FD8D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959"/>
            <a:ext cx="12191999" cy="6997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D258A-64D9-0D2F-713B-5B520321FA8A}"/>
              </a:ext>
            </a:extLst>
          </p:cNvPr>
          <p:cNvSpPr txBox="1"/>
          <p:nvPr/>
        </p:nvSpPr>
        <p:spPr>
          <a:xfrm>
            <a:off x="177281" y="111480"/>
            <a:ext cx="6391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Linkedin Job Analysis</a:t>
            </a:r>
          </a:p>
          <a:p>
            <a:endParaRPr lang="en-IN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1B477-366C-05BC-724D-DC13ADF57DBA}"/>
              </a:ext>
            </a:extLst>
          </p:cNvPr>
          <p:cNvSpPr txBox="1"/>
          <p:nvPr/>
        </p:nvSpPr>
        <p:spPr>
          <a:xfrm>
            <a:off x="177281" y="4273420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Team Members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Sumit Singh Rajpoot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Mayank Porwal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Monu Kumar 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Amit BJ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Laraib Ahmed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70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C9E5-6A81-3C32-4F9F-46F581EC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85" y="348343"/>
            <a:ext cx="8596668" cy="845975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485A7-037E-86AA-A1E3-A81299C84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0" t="3114" r="23213"/>
          <a:stretch/>
        </p:blipFill>
        <p:spPr>
          <a:xfrm>
            <a:off x="388084" y="1791478"/>
            <a:ext cx="7654903" cy="4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9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6;p10">
            <a:extLst>
              <a:ext uri="{FF2B5EF4-FFF2-40B4-BE49-F238E27FC236}">
                <a16:creationId xmlns:a16="http://schemas.microsoft.com/office/drawing/2014/main" id="{C2B59C10-94E3-AB36-927A-6D9FE88F9042}"/>
              </a:ext>
            </a:extLst>
          </p:cNvPr>
          <p:cNvGrpSpPr/>
          <p:nvPr/>
        </p:nvGrpSpPr>
        <p:grpSpPr>
          <a:xfrm>
            <a:off x="906745" y="401216"/>
            <a:ext cx="8414535" cy="5980922"/>
            <a:chOff x="0" y="0"/>
            <a:chExt cx="8762990" cy="4733770"/>
          </a:xfrm>
        </p:grpSpPr>
        <p:sp>
          <p:nvSpPr>
            <p:cNvPr id="3" name="Google Shape;267;p10">
              <a:extLst>
                <a:ext uri="{FF2B5EF4-FFF2-40B4-BE49-F238E27FC236}">
                  <a16:creationId xmlns:a16="http://schemas.microsoft.com/office/drawing/2014/main" id="{8CEFE875-96B7-9C82-0158-533FB9C3CDD2}"/>
                </a:ext>
              </a:extLst>
            </p:cNvPr>
            <p:cNvSpPr/>
            <p:nvPr/>
          </p:nvSpPr>
          <p:spPr>
            <a:xfrm rot="10800000">
              <a:off x="0" y="1"/>
              <a:ext cx="4388293" cy="4733769"/>
            </a:xfrm>
            <a:custGeom>
              <a:avLst/>
              <a:gdLst/>
              <a:ahLst/>
              <a:cxnLst/>
              <a:rect l="l" t="t" r="r" b="b"/>
              <a:pathLst>
                <a:path w="6693029" h="7219950" extrusionOk="0">
                  <a:moveTo>
                    <a:pt x="150897" y="75535"/>
                  </a:moveTo>
                  <a:lnTo>
                    <a:pt x="60217" y="55513"/>
                  </a:lnTo>
                  <a:lnTo>
                    <a:pt x="73431" y="57683"/>
                  </a:lnTo>
                  <a:lnTo>
                    <a:pt x="150897" y="75535"/>
                  </a:lnTo>
                  <a:close/>
                  <a:moveTo>
                    <a:pt x="341248" y="124461"/>
                  </a:moveTo>
                  <a:lnTo>
                    <a:pt x="235686" y="95074"/>
                  </a:lnTo>
                  <a:lnTo>
                    <a:pt x="265433" y="101928"/>
                  </a:lnTo>
                  <a:lnTo>
                    <a:pt x="341248" y="124461"/>
                  </a:lnTo>
                  <a:close/>
                  <a:moveTo>
                    <a:pt x="5035630" y="7219950"/>
                  </a:moveTo>
                  <a:lnTo>
                    <a:pt x="6693029" y="5414963"/>
                  </a:lnTo>
                  <a:lnTo>
                    <a:pt x="5790535" y="5414962"/>
                  </a:lnTo>
                  <a:cubicBezTo>
                    <a:pt x="5724303" y="5016494"/>
                    <a:pt x="5637429" y="4633035"/>
                    <a:pt x="5531968" y="4267057"/>
                  </a:cubicBezTo>
                  <a:cubicBezTo>
                    <a:pt x="5400141" y="3809586"/>
                    <a:pt x="5239273" y="3379430"/>
                    <a:pt x="5053379" y="2981422"/>
                  </a:cubicBezTo>
                  <a:cubicBezTo>
                    <a:pt x="4867485" y="2583414"/>
                    <a:pt x="4656565" y="2217555"/>
                    <a:pt x="4424635" y="1888675"/>
                  </a:cubicBezTo>
                  <a:cubicBezTo>
                    <a:pt x="3589686" y="704707"/>
                    <a:pt x="2482447" y="0"/>
                    <a:pt x="1290280" y="0"/>
                  </a:cubicBezTo>
                  <a:lnTo>
                    <a:pt x="0" y="0"/>
                  </a:lnTo>
                  <a:lnTo>
                    <a:pt x="386422" y="137887"/>
                  </a:lnTo>
                  <a:lnTo>
                    <a:pt x="455090" y="158296"/>
                  </a:lnTo>
                  <a:cubicBezTo>
                    <a:pt x="455093" y="158297"/>
                    <a:pt x="455095" y="158298"/>
                    <a:pt x="455098" y="158299"/>
                  </a:cubicBezTo>
                  <a:lnTo>
                    <a:pt x="629131" y="221782"/>
                  </a:lnTo>
                  <a:lnTo>
                    <a:pt x="684600" y="244925"/>
                  </a:lnTo>
                  <a:lnTo>
                    <a:pt x="801564" y="295618"/>
                  </a:lnTo>
                  <a:lnTo>
                    <a:pt x="865276" y="325936"/>
                  </a:lnTo>
                  <a:lnTo>
                    <a:pt x="972969" y="380144"/>
                  </a:lnTo>
                  <a:lnTo>
                    <a:pt x="1036816" y="414338"/>
                  </a:lnTo>
                  <a:lnTo>
                    <a:pt x="1145451" y="476793"/>
                  </a:lnTo>
                  <a:lnTo>
                    <a:pt x="1203493" y="511416"/>
                  </a:lnTo>
                  <a:lnTo>
                    <a:pt x="1331149" y="594188"/>
                  </a:lnTo>
                  <a:lnTo>
                    <a:pt x="1366361" y="617390"/>
                  </a:lnTo>
                  <a:lnTo>
                    <a:pt x="1525750" y="732816"/>
                  </a:lnTo>
                  <a:lnTo>
                    <a:pt x="1567420" y="765693"/>
                  </a:lnTo>
                  <a:lnTo>
                    <a:pt x="1673331" y="850703"/>
                  </a:lnTo>
                  <a:lnTo>
                    <a:pt x="1913135" y="1064633"/>
                  </a:lnTo>
                  <a:lnTo>
                    <a:pt x="1960005" y="1110079"/>
                  </a:lnTo>
                  <a:lnTo>
                    <a:pt x="2192470" y="1351659"/>
                  </a:lnTo>
                  <a:lnTo>
                    <a:pt x="2216878" y="1379821"/>
                  </a:lnTo>
                  <a:lnTo>
                    <a:pt x="2429533" y="1635033"/>
                  </a:lnTo>
                  <a:lnTo>
                    <a:pt x="2460169" y="1673459"/>
                  </a:lnTo>
                  <a:lnTo>
                    <a:pt x="2667694" y="1959627"/>
                  </a:lnTo>
                  <a:lnTo>
                    <a:pt x="2708138" y="2019352"/>
                  </a:lnTo>
                  <a:lnTo>
                    <a:pt x="2902922" y="2327352"/>
                  </a:lnTo>
                  <a:lnTo>
                    <a:pt x="2929228" y="2373050"/>
                  </a:lnTo>
                  <a:lnTo>
                    <a:pt x="3104768" y="2691594"/>
                  </a:lnTo>
                  <a:lnTo>
                    <a:pt x="3124214" y="2728274"/>
                  </a:lnTo>
                  <a:lnTo>
                    <a:pt x="3292265" y="3079530"/>
                  </a:lnTo>
                  <a:lnTo>
                    <a:pt x="3324072" y="3150655"/>
                  </a:lnTo>
                  <a:lnTo>
                    <a:pt x="3402295" y="3340287"/>
                  </a:lnTo>
                  <a:lnTo>
                    <a:pt x="3523028" y="3649390"/>
                  </a:lnTo>
                  <a:lnTo>
                    <a:pt x="3588226" y="3834715"/>
                  </a:lnTo>
                  <a:lnTo>
                    <a:pt x="3690185" y="4152408"/>
                  </a:lnTo>
                  <a:lnTo>
                    <a:pt x="3746439" y="4342973"/>
                  </a:lnTo>
                  <a:lnTo>
                    <a:pt x="3837708" y="4699043"/>
                  </a:lnTo>
                  <a:lnTo>
                    <a:pt x="3878936" y="4869555"/>
                  </a:lnTo>
                  <a:lnTo>
                    <a:pt x="3985547" y="5414963"/>
                  </a:lnTo>
                  <a:lnTo>
                    <a:pt x="3083054" y="5414963"/>
                  </a:lnTo>
                  <a:lnTo>
                    <a:pt x="5035630" y="72199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76200" sy="23000" kx="1200000" algn="br" rotWithShape="0">
                <a:srgbClr val="000000">
                  <a:alpha val="784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" name="Google Shape;268;p10">
              <a:extLst>
                <a:ext uri="{FF2B5EF4-FFF2-40B4-BE49-F238E27FC236}">
                  <a16:creationId xmlns:a16="http://schemas.microsoft.com/office/drawing/2014/main" id="{4F8D52A8-AB1F-60BB-9801-2094332A2EEA}"/>
                </a:ext>
              </a:extLst>
            </p:cNvPr>
            <p:cNvGrpSpPr/>
            <p:nvPr/>
          </p:nvGrpSpPr>
          <p:grpSpPr>
            <a:xfrm>
              <a:off x="14441" y="0"/>
              <a:ext cx="8748549" cy="4721698"/>
              <a:chOff x="14441" y="0"/>
              <a:chExt cx="8748549" cy="4721698"/>
            </a:xfrm>
          </p:grpSpPr>
          <p:sp>
            <p:nvSpPr>
              <p:cNvPr id="5" name="Google Shape;269;p10">
                <a:extLst>
                  <a:ext uri="{FF2B5EF4-FFF2-40B4-BE49-F238E27FC236}">
                    <a16:creationId xmlns:a16="http://schemas.microsoft.com/office/drawing/2014/main" id="{352CEC33-F9D2-CC4F-D978-3124F3AEA88C}"/>
                  </a:ext>
                </a:extLst>
              </p:cNvPr>
              <p:cNvSpPr/>
              <p:nvPr/>
            </p:nvSpPr>
            <p:spPr>
              <a:xfrm>
                <a:off x="2771406" y="3751823"/>
                <a:ext cx="5371101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6" name="Google Shape;270;p10">
                <a:extLst>
                  <a:ext uri="{FF2B5EF4-FFF2-40B4-BE49-F238E27FC236}">
                    <a16:creationId xmlns:a16="http://schemas.microsoft.com/office/drawing/2014/main" id="{72B34E89-24FC-CD73-F318-2B5A5224F352}"/>
                  </a:ext>
                </a:extLst>
              </p:cNvPr>
              <p:cNvSpPr/>
              <p:nvPr/>
            </p:nvSpPr>
            <p:spPr>
              <a:xfrm>
                <a:off x="2174617" y="2973403"/>
                <a:ext cx="5967890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7" name="Google Shape;271;p10">
                <a:extLst>
                  <a:ext uri="{FF2B5EF4-FFF2-40B4-BE49-F238E27FC236}">
                    <a16:creationId xmlns:a16="http://schemas.microsoft.com/office/drawing/2014/main" id="{BAD3796D-F4CE-C1E1-5260-F14F6DA90CF5}"/>
                  </a:ext>
                </a:extLst>
              </p:cNvPr>
              <p:cNvSpPr/>
              <p:nvPr/>
            </p:nvSpPr>
            <p:spPr>
              <a:xfrm>
                <a:off x="1461065" y="2194983"/>
                <a:ext cx="6681442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8" name="Google Shape;272;p10">
                <a:extLst>
                  <a:ext uri="{FF2B5EF4-FFF2-40B4-BE49-F238E27FC236}">
                    <a16:creationId xmlns:a16="http://schemas.microsoft.com/office/drawing/2014/main" id="{5A807547-6926-9841-578D-81ADF77F24B3}"/>
                  </a:ext>
                </a:extLst>
              </p:cNvPr>
              <p:cNvSpPr/>
              <p:nvPr/>
            </p:nvSpPr>
            <p:spPr>
              <a:xfrm>
                <a:off x="1461065" y="1416562"/>
                <a:ext cx="6681442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9" name="Google Shape;273;p10">
                <a:extLst>
                  <a:ext uri="{FF2B5EF4-FFF2-40B4-BE49-F238E27FC236}">
                    <a16:creationId xmlns:a16="http://schemas.microsoft.com/office/drawing/2014/main" id="{FD476BBD-17B4-9625-CCD2-D31E8EE535E8}"/>
                  </a:ext>
                </a:extLst>
              </p:cNvPr>
              <p:cNvSpPr/>
              <p:nvPr/>
            </p:nvSpPr>
            <p:spPr>
              <a:xfrm rot="10800000">
                <a:off x="14441" y="0"/>
                <a:ext cx="4388293" cy="4721698"/>
              </a:xfrm>
              <a:custGeom>
                <a:avLst/>
                <a:gdLst/>
                <a:ahLst/>
                <a:cxnLst/>
                <a:rect l="l" t="t" r="r" b="b"/>
                <a:pathLst>
                  <a:path w="6693029" h="7219950" extrusionOk="0">
                    <a:moveTo>
                      <a:pt x="150897" y="75535"/>
                    </a:moveTo>
                    <a:lnTo>
                      <a:pt x="60217" y="55513"/>
                    </a:lnTo>
                    <a:lnTo>
                      <a:pt x="73431" y="57683"/>
                    </a:lnTo>
                    <a:lnTo>
                      <a:pt x="150897" y="75535"/>
                    </a:lnTo>
                    <a:close/>
                    <a:moveTo>
                      <a:pt x="341248" y="124461"/>
                    </a:moveTo>
                    <a:lnTo>
                      <a:pt x="235686" y="95074"/>
                    </a:lnTo>
                    <a:lnTo>
                      <a:pt x="265433" y="101928"/>
                    </a:lnTo>
                    <a:lnTo>
                      <a:pt x="341248" y="124461"/>
                    </a:lnTo>
                    <a:close/>
                    <a:moveTo>
                      <a:pt x="5035630" y="7219950"/>
                    </a:moveTo>
                    <a:lnTo>
                      <a:pt x="6693029" y="5414963"/>
                    </a:lnTo>
                    <a:lnTo>
                      <a:pt x="5790535" y="5414962"/>
                    </a:lnTo>
                    <a:cubicBezTo>
                      <a:pt x="5724303" y="5016494"/>
                      <a:pt x="5637429" y="4633035"/>
                      <a:pt x="5531968" y="4267057"/>
                    </a:cubicBezTo>
                    <a:cubicBezTo>
                      <a:pt x="5400141" y="3809586"/>
                      <a:pt x="5239273" y="3379430"/>
                      <a:pt x="5053379" y="2981422"/>
                    </a:cubicBezTo>
                    <a:cubicBezTo>
                      <a:pt x="4867485" y="2583414"/>
                      <a:pt x="4656565" y="2217555"/>
                      <a:pt x="4424635" y="1888675"/>
                    </a:cubicBezTo>
                    <a:cubicBezTo>
                      <a:pt x="3589686" y="704707"/>
                      <a:pt x="2482447" y="0"/>
                      <a:pt x="1290280" y="0"/>
                    </a:cubicBezTo>
                    <a:lnTo>
                      <a:pt x="0" y="0"/>
                    </a:lnTo>
                    <a:lnTo>
                      <a:pt x="386422" y="137887"/>
                    </a:lnTo>
                    <a:lnTo>
                      <a:pt x="455090" y="158296"/>
                    </a:lnTo>
                    <a:cubicBezTo>
                      <a:pt x="455093" y="158297"/>
                      <a:pt x="455095" y="158298"/>
                      <a:pt x="455098" y="158299"/>
                    </a:cubicBezTo>
                    <a:lnTo>
                      <a:pt x="629131" y="221782"/>
                    </a:lnTo>
                    <a:lnTo>
                      <a:pt x="684600" y="244925"/>
                    </a:lnTo>
                    <a:lnTo>
                      <a:pt x="801564" y="295618"/>
                    </a:lnTo>
                    <a:lnTo>
                      <a:pt x="865276" y="325936"/>
                    </a:lnTo>
                    <a:lnTo>
                      <a:pt x="972969" y="380144"/>
                    </a:lnTo>
                    <a:lnTo>
                      <a:pt x="1036816" y="414338"/>
                    </a:lnTo>
                    <a:lnTo>
                      <a:pt x="1145451" y="476793"/>
                    </a:lnTo>
                    <a:lnTo>
                      <a:pt x="1203493" y="511416"/>
                    </a:lnTo>
                    <a:lnTo>
                      <a:pt x="1331149" y="594188"/>
                    </a:lnTo>
                    <a:lnTo>
                      <a:pt x="1366361" y="617390"/>
                    </a:lnTo>
                    <a:lnTo>
                      <a:pt x="1525750" y="732816"/>
                    </a:lnTo>
                    <a:lnTo>
                      <a:pt x="1567420" y="765693"/>
                    </a:lnTo>
                    <a:lnTo>
                      <a:pt x="1673331" y="850703"/>
                    </a:lnTo>
                    <a:lnTo>
                      <a:pt x="1913135" y="1064633"/>
                    </a:lnTo>
                    <a:lnTo>
                      <a:pt x="1960005" y="1110079"/>
                    </a:lnTo>
                    <a:lnTo>
                      <a:pt x="2192470" y="1351659"/>
                    </a:lnTo>
                    <a:lnTo>
                      <a:pt x="2216878" y="1379821"/>
                    </a:lnTo>
                    <a:lnTo>
                      <a:pt x="2429533" y="1635033"/>
                    </a:lnTo>
                    <a:lnTo>
                      <a:pt x="2460169" y="1673459"/>
                    </a:lnTo>
                    <a:lnTo>
                      <a:pt x="2667694" y="1959627"/>
                    </a:lnTo>
                    <a:lnTo>
                      <a:pt x="2708138" y="2019352"/>
                    </a:lnTo>
                    <a:lnTo>
                      <a:pt x="2902922" y="2327352"/>
                    </a:lnTo>
                    <a:lnTo>
                      <a:pt x="2929228" y="2373050"/>
                    </a:lnTo>
                    <a:lnTo>
                      <a:pt x="3104768" y="2691594"/>
                    </a:lnTo>
                    <a:lnTo>
                      <a:pt x="3124214" y="2728274"/>
                    </a:lnTo>
                    <a:lnTo>
                      <a:pt x="3292265" y="3079530"/>
                    </a:lnTo>
                    <a:lnTo>
                      <a:pt x="3324072" y="3150655"/>
                    </a:lnTo>
                    <a:lnTo>
                      <a:pt x="3402295" y="3340287"/>
                    </a:lnTo>
                    <a:lnTo>
                      <a:pt x="3523028" y="3649390"/>
                    </a:lnTo>
                    <a:lnTo>
                      <a:pt x="3588226" y="3834715"/>
                    </a:lnTo>
                    <a:lnTo>
                      <a:pt x="3690185" y="4152408"/>
                    </a:lnTo>
                    <a:lnTo>
                      <a:pt x="3746439" y="4342973"/>
                    </a:lnTo>
                    <a:lnTo>
                      <a:pt x="3837708" y="4699043"/>
                    </a:lnTo>
                    <a:lnTo>
                      <a:pt x="3878936" y="4869555"/>
                    </a:lnTo>
                    <a:lnTo>
                      <a:pt x="3985547" y="5414963"/>
                    </a:lnTo>
                    <a:lnTo>
                      <a:pt x="3083054" y="5414963"/>
                    </a:lnTo>
                    <a:lnTo>
                      <a:pt x="5035630" y="721995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0" name="Google Shape;274;p10">
                <a:extLst>
                  <a:ext uri="{FF2B5EF4-FFF2-40B4-BE49-F238E27FC236}">
                    <a16:creationId xmlns:a16="http://schemas.microsoft.com/office/drawing/2014/main" id="{305CE8D3-E8F2-A0AE-CBD5-4C5B40A7CAE3}"/>
                  </a:ext>
                </a:extLst>
              </p:cNvPr>
              <p:cNvSpPr/>
              <p:nvPr/>
            </p:nvSpPr>
            <p:spPr>
              <a:xfrm>
                <a:off x="8038908" y="1416562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1" name="Google Shape;275;p10">
                <a:extLst>
                  <a:ext uri="{FF2B5EF4-FFF2-40B4-BE49-F238E27FC236}">
                    <a16:creationId xmlns:a16="http://schemas.microsoft.com/office/drawing/2014/main" id="{B218F6FB-A442-C759-61A5-A5ED8DF34B9F}"/>
                  </a:ext>
                </a:extLst>
              </p:cNvPr>
              <p:cNvSpPr/>
              <p:nvPr/>
            </p:nvSpPr>
            <p:spPr>
              <a:xfrm>
                <a:off x="8038908" y="2194982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2" name="Google Shape;276;p10">
                <a:extLst>
                  <a:ext uri="{FF2B5EF4-FFF2-40B4-BE49-F238E27FC236}">
                    <a16:creationId xmlns:a16="http://schemas.microsoft.com/office/drawing/2014/main" id="{FA1DCF3B-A4FC-58F0-2C5D-170AEC9522B9}"/>
                  </a:ext>
                </a:extLst>
              </p:cNvPr>
              <p:cNvSpPr/>
              <p:nvPr/>
            </p:nvSpPr>
            <p:spPr>
              <a:xfrm>
                <a:off x="8038908" y="2973403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3" name="Google Shape;277;p10">
                <a:extLst>
                  <a:ext uri="{FF2B5EF4-FFF2-40B4-BE49-F238E27FC236}">
                    <a16:creationId xmlns:a16="http://schemas.microsoft.com/office/drawing/2014/main" id="{E2F48710-EA34-6FB3-117E-93945BF69550}"/>
                  </a:ext>
                </a:extLst>
              </p:cNvPr>
              <p:cNvSpPr/>
              <p:nvPr/>
            </p:nvSpPr>
            <p:spPr>
              <a:xfrm>
                <a:off x="8038908" y="3751822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4" name="Google Shape;279;p10">
                <a:extLst>
                  <a:ext uri="{FF2B5EF4-FFF2-40B4-BE49-F238E27FC236}">
                    <a16:creationId xmlns:a16="http://schemas.microsoft.com/office/drawing/2014/main" id="{3FFFB36A-97D0-C481-1C0B-9A06D0C6D777}"/>
                  </a:ext>
                </a:extLst>
              </p:cNvPr>
              <p:cNvSpPr txBox="1"/>
              <p:nvPr/>
            </p:nvSpPr>
            <p:spPr>
              <a:xfrm>
                <a:off x="2739899" y="1407410"/>
                <a:ext cx="4678094" cy="665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600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WEB SCRAPING: Working knowledge of Python Packages like Selenium, Beautiful Soup Lib, and how to do web scraping</a:t>
                </a:r>
                <a:r>
                  <a:rPr lang="en-US" sz="1600" b="1" kern="1200" dirty="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.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Google Shape;280;p10">
                <a:extLst>
                  <a:ext uri="{FF2B5EF4-FFF2-40B4-BE49-F238E27FC236}">
                    <a16:creationId xmlns:a16="http://schemas.microsoft.com/office/drawing/2014/main" id="{863D6E1C-7286-7325-8DED-7F25D33A3B1A}"/>
                  </a:ext>
                </a:extLst>
              </p:cNvPr>
              <p:cNvSpPr txBox="1"/>
              <p:nvPr/>
            </p:nvSpPr>
            <p:spPr>
              <a:xfrm>
                <a:off x="3278835" y="2206600"/>
                <a:ext cx="4490679" cy="56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2000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U</a:t>
                </a:r>
                <a:r>
                  <a:rPr lang="en-US" sz="2000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se Tableau </a:t>
                </a:r>
                <a:r>
                  <a:rPr lang="en-US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for Data Visualization</a:t>
                </a:r>
              </a:p>
              <a:p>
                <a:r>
                  <a:rPr lang="en-US" sz="2000" b="1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finding Key Insights</a:t>
                </a:r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" name="Google Shape;281;p10">
                <a:extLst>
                  <a:ext uri="{FF2B5EF4-FFF2-40B4-BE49-F238E27FC236}">
                    <a16:creationId xmlns:a16="http://schemas.microsoft.com/office/drawing/2014/main" id="{D36319D8-9218-8EB0-B885-1B376F43D507}"/>
                  </a:ext>
                </a:extLst>
              </p:cNvPr>
              <p:cNvSpPr txBox="1"/>
              <p:nvPr/>
            </p:nvSpPr>
            <p:spPr>
              <a:xfrm>
                <a:off x="3663109" y="3010087"/>
                <a:ext cx="3815885" cy="73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Geo"/>
                    <a:cs typeface="Times New Roman" panose="02020603050405020304" pitchFamily="18" charset="0"/>
                  </a:rPr>
                  <a:t>How to make Data models, and web pages &amp; explore HTML, CSS, and Flask API For Deployment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Google Shape;282;p10">
                <a:extLst>
                  <a:ext uri="{FF2B5EF4-FFF2-40B4-BE49-F238E27FC236}">
                    <a16:creationId xmlns:a16="http://schemas.microsoft.com/office/drawing/2014/main" id="{1EF4F253-4AA4-DD9A-BC60-F6A28804786A}"/>
                  </a:ext>
                </a:extLst>
              </p:cNvPr>
              <p:cNvSpPr txBox="1"/>
              <p:nvPr/>
            </p:nvSpPr>
            <p:spPr>
              <a:xfrm>
                <a:off x="3743500" y="3829760"/>
                <a:ext cx="3674493" cy="8038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IN" sz="1600" b="1" kern="12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Teamwork,</a:t>
                </a:r>
                <a:r>
                  <a:rPr lang="en-IN" sz="16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IN" sz="1600" b="1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Tackling more complex problems,</a:t>
                </a:r>
              </a:p>
              <a:p>
                <a:r>
                  <a:rPr lang="en-IN" sz="16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 management</a:t>
                </a:r>
              </a:p>
              <a:p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" name="Google Shape;283;p10">
                <a:extLst>
                  <a:ext uri="{FF2B5EF4-FFF2-40B4-BE49-F238E27FC236}">
                    <a16:creationId xmlns:a16="http://schemas.microsoft.com/office/drawing/2014/main" id="{3D71BFA9-7EF0-52A1-773E-E9556DE5E074}"/>
                  </a:ext>
                </a:extLst>
              </p:cNvPr>
              <p:cNvSpPr txBox="1"/>
              <p:nvPr/>
            </p:nvSpPr>
            <p:spPr>
              <a:xfrm>
                <a:off x="7956157" y="152589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 kern="120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01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" name="Google Shape;284;p10">
                <a:extLst>
                  <a:ext uri="{FF2B5EF4-FFF2-40B4-BE49-F238E27FC236}">
                    <a16:creationId xmlns:a16="http://schemas.microsoft.com/office/drawing/2014/main" id="{858A1116-FDDB-028A-76C6-B78DE8A40C96}"/>
                  </a:ext>
                </a:extLst>
              </p:cNvPr>
              <p:cNvSpPr txBox="1"/>
              <p:nvPr/>
            </p:nvSpPr>
            <p:spPr>
              <a:xfrm>
                <a:off x="7956157" y="230430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 kern="120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02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Google Shape;285;p10">
                <a:extLst>
                  <a:ext uri="{FF2B5EF4-FFF2-40B4-BE49-F238E27FC236}">
                    <a16:creationId xmlns:a16="http://schemas.microsoft.com/office/drawing/2014/main" id="{94263F0B-04BE-0AC5-E6CC-FCDBAC0456AC}"/>
                  </a:ext>
                </a:extLst>
              </p:cNvPr>
              <p:cNvSpPr txBox="1"/>
              <p:nvPr/>
            </p:nvSpPr>
            <p:spPr>
              <a:xfrm>
                <a:off x="7956157" y="3078057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 kern="120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03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Google Shape;286;p10">
                <a:extLst>
                  <a:ext uri="{FF2B5EF4-FFF2-40B4-BE49-F238E27FC236}">
                    <a16:creationId xmlns:a16="http://schemas.microsoft.com/office/drawing/2014/main" id="{2F89BCCE-0B2B-23D7-FEAA-AAE0783BF4ED}"/>
                  </a:ext>
                </a:extLst>
              </p:cNvPr>
              <p:cNvSpPr txBox="1"/>
              <p:nvPr/>
            </p:nvSpPr>
            <p:spPr>
              <a:xfrm>
                <a:off x="7956157" y="386112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 kern="1200">
                    <a:solidFill>
                      <a:srgbClr val="FFFFFF"/>
                    </a:solidFill>
                    <a:effectLst/>
                    <a:latin typeface="Geo"/>
                    <a:ea typeface="Geo"/>
                    <a:cs typeface="Geo"/>
                  </a:rPr>
                  <a:t>04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100595-978C-2181-14ED-BFEF9E1355FB}"/>
              </a:ext>
            </a:extLst>
          </p:cNvPr>
          <p:cNvSpPr txBox="1"/>
          <p:nvPr/>
        </p:nvSpPr>
        <p:spPr>
          <a:xfrm>
            <a:off x="4012451" y="637404"/>
            <a:ext cx="272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87489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0C0EC-B416-0B06-DE12-094EA9CD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6849"/>
            <a:ext cx="5085184" cy="25745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8BC5D-EF26-4E2E-FFBC-01CA19E3D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07" y="3855917"/>
            <a:ext cx="3831772" cy="300208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7E6F048-8C3D-8C56-EF51-DD14C4182273}"/>
              </a:ext>
            </a:extLst>
          </p:cNvPr>
          <p:cNvSpPr/>
          <p:nvPr/>
        </p:nvSpPr>
        <p:spPr>
          <a:xfrm>
            <a:off x="5990449" y="3704259"/>
            <a:ext cx="2531317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12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sz="14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COMPANY TABLE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69F96-4D2E-8DE6-A808-679C7968627A}"/>
              </a:ext>
            </a:extLst>
          </p:cNvPr>
          <p:cNvSpPr txBox="1"/>
          <p:nvPr/>
        </p:nvSpPr>
        <p:spPr>
          <a:xfrm>
            <a:off x="139959" y="989727"/>
            <a:ext cx="464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871E-0395-8118-8FFC-3E122CCF02DE}"/>
              </a:ext>
            </a:extLst>
          </p:cNvPr>
          <p:cNvSpPr txBox="1"/>
          <p:nvPr/>
        </p:nvSpPr>
        <p:spPr>
          <a:xfrm>
            <a:off x="139959" y="2479652"/>
            <a:ext cx="672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Count of Employees and Linkedin Followers we categorize the Column Class into Class1, Class2, Class3, Class4</a:t>
            </a:r>
          </a:p>
        </p:txBody>
      </p:sp>
    </p:spTree>
    <p:extLst>
      <p:ext uri="{BB962C8B-B14F-4D97-AF65-F5344CB8AC3E}">
        <p14:creationId xmlns:p14="http://schemas.microsoft.com/office/powerpoint/2010/main" val="16088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87BC62-6F3C-96A0-CE94-0296A80117F5}"/>
              </a:ext>
            </a:extLst>
          </p:cNvPr>
          <p:cNvSpPr txBox="1"/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4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ED3C970-A360-C70D-07E5-554F44404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BDFA-C17B-CAA2-41BF-94BD2219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97" y="212190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Linkedin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B5D-86D0-E372-8691-E2189CCF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Awareness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Visits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Generation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BB3E7-CC0E-0D0D-1AC6-BACB9B109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r="22205"/>
          <a:stretch/>
        </p:blipFill>
        <p:spPr>
          <a:xfrm>
            <a:off x="5514392" y="44969"/>
            <a:ext cx="2099388" cy="21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BDFA-C17B-CAA2-41BF-94BD2219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97" y="212190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Key Insights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B5D-86D0-E372-8691-E2189CCF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41108" cy="388077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167/409 i.e. around 40% of jobs are having location Bengaluru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Visits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three companies with the highest job and with an employee count of more than 10001+ openings are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 Motors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Barclays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89C6D-62B0-FC57-1F31-7C256DF46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9" t="32684" r="25946" b="36676"/>
          <a:stretch/>
        </p:blipFill>
        <p:spPr>
          <a:xfrm>
            <a:off x="4975668" y="14205"/>
            <a:ext cx="271458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BAD4-C92D-032B-4F51-A17974F6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12" y="737118"/>
            <a:ext cx="9297090" cy="581297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companies according to their jobs posted on LinkedIn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 Motor Company	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Barclays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Washup. co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parks Kerala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 Bank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Genpact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Infosys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Imaginators Try Going Beyond</a:t>
            </a:r>
          </a:p>
        </p:txBody>
      </p:sp>
    </p:spTree>
    <p:extLst>
      <p:ext uri="{BB962C8B-B14F-4D97-AF65-F5344CB8AC3E}">
        <p14:creationId xmlns:p14="http://schemas.microsoft.com/office/powerpoint/2010/main" val="377934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6766-7A5A-BABF-3691-E4A7FA75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Sectors Based on Followers.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F58C-9A01-E8C6-1F1C-B03136F1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809"/>
            <a:ext cx="8596668" cy="4240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Services and IT Consulting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Vehicle Manufacturing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Providers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6766-7A5A-BABF-3691-E4A7FA75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job Title(job_name) </a:t>
            </a:r>
            <a:endParaRPr lang="en-IN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F58C-9A01-E8C6-1F1C-B03136F1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809"/>
            <a:ext cx="8596668" cy="4240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Development Associate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Assistant6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Assistant5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- Level 1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2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6766-7A5A-BABF-3691-E4A7FA75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job Locations Based on Job counts</a:t>
            </a:r>
            <a:endParaRPr lang="en-IN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F58C-9A01-E8C6-1F1C-B03136F1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809"/>
            <a:ext cx="8596668" cy="35642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CF15-02DC-C1EC-A44F-AC0D6C909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17" y="261258"/>
            <a:ext cx="1942235" cy="1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0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90DE3-2CA4-EA56-3746-C1D249A39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5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15492-233C-39C3-DD63-B7592057E9FE}"/>
              </a:ext>
            </a:extLst>
          </p:cNvPr>
          <p:cNvSpPr txBox="1"/>
          <p:nvPr/>
        </p:nvSpPr>
        <p:spPr>
          <a:xfrm>
            <a:off x="191823" y="130628"/>
            <a:ext cx="403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E81AF-753B-449C-55D8-37FA44F83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1343" r="2347" b="4902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6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292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</vt:lpstr>
      <vt:lpstr>Calibri</vt:lpstr>
      <vt:lpstr>Geo</vt:lpstr>
      <vt:lpstr>Times New Roman</vt:lpstr>
      <vt:lpstr>Trebuchet MS</vt:lpstr>
      <vt:lpstr>Wingdings</vt:lpstr>
      <vt:lpstr>Wingdings 3</vt:lpstr>
      <vt:lpstr>Facet</vt:lpstr>
      <vt:lpstr>PowerPoint Presentation</vt:lpstr>
      <vt:lpstr>Objectives of Linkedin </vt:lpstr>
      <vt:lpstr>Key Insights of Project</vt:lpstr>
      <vt:lpstr>PowerPoint Presentation</vt:lpstr>
      <vt:lpstr>Top 5 Sectors Based on Followers.</vt:lpstr>
      <vt:lpstr>Top 5 job Title(job_name) </vt:lpstr>
      <vt:lpstr>Top 5 job Locations Based on Job counts</vt:lpstr>
      <vt:lpstr>PowerPoint Presentation</vt:lpstr>
      <vt:lpstr>PowerPoint Presentation</vt:lpstr>
      <vt:lpstr>Web Page Interface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Singh Rajpoot</dc:creator>
  <cp:lastModifiedBy>4881 4881</cp:lastModifiedBy>
  <cp:revision>3</cp:revision>
  <dcterms:created xsi:type="dcterms:W3CDTF">2022-12-18T15:44:18Z</dcterms:created>
  <dcterms:modified xsi:type="dcterms:W3CDTF">2023-02-16T04:09:30Z</dcterms:modified>
</cp:coreProperties>
</file>