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712"/>
  </p:normalViewPr>
  <p:slideViewPr>
    <p:cSldViewPr snapToGrid="0">
      <p:cViewPr varScale="1">
        <p:scale>
          <a:sx n="125" d="100"/>
          <a:sy n="125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90DB-81DF-85D0-F494-7FDE691B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9E612-60A9-09A9-985E-5D13C649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C33F-1650-5699-9BAA-45FB8B99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F420-9C9A-657F-24EC-B3C5183E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BBED-A96B-90FC-4AC3-CA3DB0A5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358-7307-9888-00FC-4891E0B4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F84C-5A3A-7FBF-6E40-3C1F807E8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3A0B-A4A5-7073-2131-15601A9B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3551-8D9F-7613-350A-D4E50F59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7427-E4A4-E218-D4D1-39052281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65B7F-1D95-DF52-93D1-EAB3E1D08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7D569-EEA5-6302-1998-2B4030CD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D6D6-DE41-B629-85DC-A3E6E32F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41A3-A952-968F-9BC8-A577E43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579A-5E1C-E54A-8351-3136B9D3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1576-6FF1-2E33-0277-264C659D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5357-F98B-E66E-FE21-B7CD25E0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42C8-3EC1-D0D1-8D10-536F0C66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1A71-0712-9039-2A74-6612B3CB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387F-B460-7425-1471-5C48B6D0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352-3B8A-2FDA-B943-2C51A627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FCD76-E337-3AF5-3DDA-CBE457CE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0150-4A03-318D-586A-B91CA1B2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B841-FD1D-AF9E-D518-CA1C5F32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23E8-B6E9-D667-9D47-47C4C0F4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B11E-798C-64BD-F4E5-FBE54D28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DFCF-E4D6-06CB-E775-C2F9ED537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9BDE9-127F-0EFA-FECE-0D614EA3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9B6-B34A-EF46-E97C-D2EF4EA7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C83C1-0B92-8AB0-B017-0F865830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4C51-B944-8F60-AB20-779DD1FB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E204-909A-5554-C911-147689DD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3178-0A23-F28B-0EB0-38326483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76D6-994A-B18D-CC54-8FBA6D50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6B8B-9C0F-AF0C-4E26-D5FCE385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119C-C425-09BC-BF18-ED77FCF35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9F06D-D6CA-D85E-F23E-FADDA7D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8C9F0-077A-DB77-0FDF-952EDC51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52E1-9C7D-F175-1C1F-0EF91A23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29B4-954D-3F91-D076-73F5B79F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BA8DC-E9D0-897F-34E5-08888FB6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8B9BD-8A5E-7522-A946-855C8C2D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D33C-8169-428B-4960-435950D5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6EEAC-B55B-A196-9A11-BA707A0C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0D695-3E4B-E314-3266-B26691A4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AFE4-C219-07A4-BF87-330C4CDE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D723-AA81-5E19-20D3-C42FF1F6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6D0B-5193-6CE6-FE59-D4B0F52A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C98C-71BA-0C68-2178-A17077C7A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38A7D-7B9A-D768-A4C5-65CAF858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80E5-C481-2982-54AD-21AAFF8E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2291-5E84-E232-AA54-6D51988A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7343-D6B3-7F1D-0D55-7F3AD199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D8928-B4FB-8212-26C7-EDDE86D94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74EB-C41B-8E80-9064-BF5BEA0D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9750-FD0B-3BC7-A462-3F03ABD6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AF6C-BD28-3F42-406D-61C9880D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C7DD-4BCB-AF49-28F6-18D036A5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AC9FA-EBAF-E119-389E-6B47E184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8807A-50A5-DF25-2F5D-57D52E07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2D08-B608-EF2F-AC7A-E84DD0E26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85886-F1E1-4E4D-84E4-FF12129E45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C353-6EA9-0C65-EA02-914EC95B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9920-7F58-906B-DF5D-413D59558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trungquandev.com/huong-dan-import-va-export-database-trong-mongodb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www.electronics-lab.com/red-pitaya-launches-stemlab-250-12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25AFCD58-5A0E-11BF-5FF4-BC2EAA62E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35" y="2461468"/>
            <a:ext cx="767219" cy="767219"/>
          </a:xfrm>
          <a:prstGeom prst="rect">
            <a:avLst/>
          </a:prstGeom>
        </p:spPr>
      </p:pic>
      <p:pic>
        <p:nvPicPr>
          <p:cNvPr id="8" name="Picture 7" descr="A red circuit board with many small components&#10;&#10;Description automatically generated">
            <a:extLst>
              <a:ext uri="{FF2B5EF4-FFF2-40B4-BE49-F238E27FC236}">
                <a16:creationId xmlns:a16="http://schemas.microsoft.com/office/drawing/2014/main" id="{C58A8D2C-5D14-230E-4EB0-AF34CFFFD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32597" y="2442574"/>
            <a:ext cx="1209677" cy="840726"/>
          </a:xfrm>
          <a:prstGeom prst="rect">
            <a:avLst/>
          </a:prstGeom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67D27F44-A7BE-EEE1-0CA6-2FAAB64D3C03}"/>
              </a:ext>
            </a:extLst>
          </p:cNvPr>
          <p:cNvSpPr/>
          <p:nvPr/>
        </p:nvSpPr>
        <p:spPr>
          <a:xfrm>
            <a:off x="2124073" y="4902992"/>
            <a:ext cx="801666" cy="1124211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3B7460B-B7F8-B43E-33B3-CB3B8E371929}"/>
              </a:ext>
            </a:extLst>
          </p:cNvPr>
          <p:cNvSpPr/>
          <p:nvPr/>
        </p:nvSpPr>
        <p:spPr>
          <a:xfrm>
            <a:off x="1785875" y="754694"/>
            <a:ext cx="1503123" cy="95345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074E4-9758-98B5-AADA-5E7DC09C14F6}"/>
              </a:ext>
            </a:extLst>
          </p:cNvPr>
          <p:cNvSpPr txBox="1"/>
          <p:nvPr/>
        </p:nvSpPr>
        <p:spPr>
          <a:xfrm>
            <a:off x="2079321" y="1046757"/>
            <a:ext cx="12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S3</a:t>
            </a:r>
          </a:p>
        </p:txBody>
      </p:sp>
      <p:pic>
        <p:nvPicPr>
          <p:cNvPr id="20" name="Picture 19" descr="A close-up of logos&#10;&#10;Description automatically generated">
            <a:extLst>
              <a:ext uri="{FF2B5EF4-FFF2-40B4-BE49-F238E27FC236}">
                <a16:creationId xmlns:a16="http://schemas.microsoft.com/office/drawing/2014/main" id="{D89CFFB8-769F-867E-18D7-9A0A684E66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9675" t="16672" r="12217" b="30960"/>
          <a:stretch/>
        </p:blipFill>
        <p:spPr>
          <a:xfrm>
            <a:off x="4436429" y="2237270"/>
            <a:ext cx="1209678" cy="125133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D4AE2-369D-5376-1143-552AAE2CDAEA}"/>
              </a:ext>
            </a:extLst>
          </p:cNvPr>
          <p:cNvCxnSpPr>
            <a:cxnSpLocks/>
            <a:stCxn id="8" idx="0"/>
            <a:endCxn id="14" idx="1"/>
          </p:cNvCxnSpPr>
          <p:nvPr/>
        </p:nvCxnSpPr>
        <p:spPr>
          <a:xfrm flipV="1">
            <a:off x="2537436" y="1707138"/>
            <a:ext cx="1" cy="7354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EC2BB5-0A83-AA35-81C6-042544C17A1F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2524906" y="3632490"/>
            <a:ext cx="12529" cy="12705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4776E7-B55A-541C-9357-E6263318988B}"/>
              </a:ext>
            </a:extLst>
          </p:cNvPr>
          <p:cNvSpPr txBox="1"/>
          <p:nvPr/>
        </p:nvSpPr>
        <p:spPr>
          <a:xfrm>
            <a:off x="2079321" y="5164912"/>
            <a:ext cx="150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Storage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5630A-C873-9631-F527-58CDB6D37622}"/>
              </a:ext>
            </a:extLst>
          </p:cNvPr>
          <p:cNvSpPr/>
          <p:nvPr/>
        </p:nvSpPr>
        <p:spPr>
          <a:xfrm>
            <a:off x="6545895" y="2547998"/>
            <a:ext cx="1533393" cy="4759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8ECD8-FBFB-A4EE-BCEA-200369546F19}"/>
              </a:ext>
            </a:extLst>
          </p:cNvPr>
          <p:cNvSpPr txBox="1"/>
          <p:nvPr/>
        </p:nvSpPr>
        <p:spPr>
          <a:xfrm>
            <a:off x="6763533" y="2594188"/>
            <a:ext cx="1377863" cy="38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API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471847-0F02-4794-B1CC-64D864B2CACB}"/>
              </a:ext>
            </a:extLst>
          </p:cNvPr>
          <p:cNvSpPr/>
          <p:nvPr/>
        </p:nvSpPr>
        <p:spPr>
          <a:xfrm>
            <a:off x="9088679" y="2547997"/>
            <a:ext cx="1533393" cy="4759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CB823-8539-F683-D782-C72FFFA1ADFD}"/>
              </a:ext>
            </a:extLst>
          </p:cNvPr>
          <p:cNvSpPr txBox="1"/>
          <p:nvPr/>
        </p:nvSpPr>
        <p:spPr>
          <a:xfrm>
            <a:off x="9424269" y="2594187"/>
            <a:ext cx="1377863" cy="38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28E67-FB27-7A6C-EA28-145795B7F59B}"/>
              </a:ext>
            </a:extLst>
          </p:cNvPr>
          <p:cNvCxnSpPr/>
          <p:nvPr/>
        </p:nvCxnSpPr>
        <p:spPr>
          <a:xfrm>
            <a:off x="3288998" y="2826183"/>
            <a:ext cx="153352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BE616A-0C55-1676-B5E4-B5A4D3079950}"/>
              </a:ext>
            </a:extLst>
          </p:cNvPr>
          <p:cNvCxnSpPr>
            <a:cxnSpLocks/>
          </p:cNvCxnSpPr>
          <p:nvPr/>
        </p:nvCxnSpPr>
        <p:spPr>
          <a:xfrm flipV="1">
            <a:off x="5329761" y="2806344"/>
            <a:ext cx="1162960" cy="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9F1A08-D5A8-E466-7CB4-F172CAC9C6E5}"/>
              </a:ext>
            </a:extLst>
          </p:cNvPr>
          <p:cNvCxnSpPr>
            <a:cxnSpLocks/>
          </p:cNvCxnSpPr>
          <p:nvPr/>
        </p:nvCxnSpPr>
        <p:spPr>
          <a:xfrm>
            <a:off x="8141396" y="2785991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0A55BD-DBAD-65E5-7A9D-740956E24FA5}"/>
              </a:ext>
            </a:extLst>
          </p:cNvPr>
          <p:cNvCxnSpPr>
            <a:cxnSpLocks/>
          </p:cNvCxnSpPr>
          <p:nvPr/>
        </p:nvCxnSpPr>
        <p:spPr>
          <a:xfrm>
            <a:off x="576197" y="2899691"/>
            <a:ext cx="139854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842B350-EB7E-C8C2-A50E-7FC5AD8E754C}"/>
              </a:ext>
            </a:extLst>
          </p:cNvPr>
          <p:cNvSpPr/>
          <p:nvPr/>
        </p:nvSpPr>
        <p:spPr>
          <a:xfrm>
            <a:off x="4068410" y="501041"/>
            <a:ext cx="1713453" cy="120609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B469C4-7FF8-9DAF-0853-BF6019D7ED94}"/>
              </a:ext>
            </a:extLst>
          </p:cNvPr>
          <p:cNvSpPr/>
          <p:nvPr/>
        </p:nvSpPr>
        <p:spPr>
          <a:xfrm>
            <a:off x="9017174" y="3650510"/>
            <a:ext cx="1713453" cy="9465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2ED39A-61DF-AD5B-157F-F9A8608F36B8}"/>
              </a:ext>
            </a:extLst>
          </p:cNvPr>
          <p:cNvSpPr txBox="1"/>
          <p:nvPr/>
        </p:nvSpPr>
        <p:spPr>
          <a:xfrm>
            <a:off x="9332245" y="3800613"/>
            <a:ext cx="144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(</a:t>
            </a:r>
            <a:r>
              <a:rPr lang="en-US" dirty="0" err="1"/>
              <a:t>React.js</a:t>
            </a:r>
            <a:r>
              <a:rPr lang="en-US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29280-050B-DF04-51E8-059EB9F039F3}"/>
              </a:ext>
            </a:extLst>
          </p:cNvPr>
          <p:cNvSpPr txBox="1"/>
          <p:nvPr/>
        </p:nvSpPr>
        <p:spPr>
          <a:xfrm>
            <a:off x="4318348" y="663268"/>
            <a:ext cx="1327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(FastAPI)  And Python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EB19B6-062C-4EAC-836F-F93D3FD882B8}"/>
              </a:ext>
            </a:extLst>
          </p:cNvPr>
          <p:cNvSpPr txBox="1"/>
          <p:nvPr/>
        </p:nvSpPr>
        <p:spPr>
          <a:xfrm>
            <a:off x="86636" y="3163019"/>
            <a:ext cx="7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216839-ED00-B93B-B4E9-CE18F4574F4D}"/>
              </a:ext>
            </a:extLst>
          </p:cNvPr>
          <p:cNvSpPr txBox="1"/>
          <p:nvPr/>
        </p:nvSpPr>
        <p:spPr>
          <a:xfrm>
            <a:off x="1730538" y="3260372"/>
            <a:ext cx="2892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Red Pitaya Sensor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D76921-4B91-6F87-5233-104AE23F13F6}"/>
              </a:ext>
            </a:extLst>
          </p:cNvPr>
          <p:cNvSpPr/>
          <p:nvPr/>
        </p:nvSpPr>
        <p:spPr>
          <a:xfrm>
            <a:off x="1751884" y="3281338"/>
            <a:ext cx="1533393" cy="263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 Amith</dc:creator>
  <cp:lastModifiedBy>Nair, Amith</cp:lastModifiedBy>
  <cp:revision>1</cp:revision>
  <dcterms:created xsi:type="dcterms:W3CDTF">2025-04-16T04:37:38Z</dcterms:created>
  <dcterms:modified xsi:type="dcterms:W3CDTF">2025-04-16T05:39:38Z</dcterms:modified>
</cp:coreProperties>
</file>