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94"/>
  </p:normalViewPr>
  <p:slideViewPr>
    <p:cSldViewPr snapToGrid="0">
      <p:cViewPr varScale="1">
        <p:scale>
          <a:sx n="121" d="100"/>
          <a:sy n="121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B90DB-81DF-85D0-F494-7FDE691B7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9E612-60A9-09A9-985E-5D13C6495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7BC33F-1650-5699-9BAA-45FB8B99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C3F420-9C9A-657F-24EC-B3C5183E6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BBBED-A96B-90FC-4AC3-CA3DB0A5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70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AF358-7307-9888-00FC-4891E0B4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DBF84C-5A3A-7FBF-6E40-3C1F807E8F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D3A0B-A4A5-7073-2131-15601A9B9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C3551-8D9F-7613-350A-D4E50F59D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A7427-E4A4-E218-D4D1-39052281E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2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65B7F-1D95-DF52-93D1-EAB3E1D081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D7D569-EEA5-6302-1998-2B4030CDF6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9CD6D6-DE41-B629-85DC-A3E6E32F6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E41A3-A952-968F-9BC8-A577E4321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4579A-5E1C-E54A-8351-3136B9D3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84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D1576-6FF1-2E33-0277-264C659D6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D5357-F98B-E66E-FE21-B7CD25E0C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242C8-3EC1-D0D1-8D10-536F0C660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E1A71-0712-9039-2A74-6612B3CB1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D387F-B460-7425-1471-5C48B6D0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039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8352-3B8A-2FDA-B943-2C51A6274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DFCD76-E337-3AF5-3DDA-CBE457CEBF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50150-4A03-318D-586A-B91CA1B2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FB841-FD1D-AF9E-D518-CA1C5F32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9523E8-B6E9-D667-9D47-47C4C0F4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7617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CB11E-798C-64BD-F4E5-FBE54D28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BDFCF-E4D6-06CB-E775-C2F9ED537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99BDE9-127F-0EFA-FECE-0D614EA315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D9B6-B34A-EF46-E97C-D2EF4EA71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C83C1-0B92-8AB0-B017-0F865830C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034C51-B944-8F60-AB20-779DD1FBD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546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E204-909A-5554-C911-147689DDC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593178-0A23-F28B-0EB0-3832648325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76D6-994A-B18D-CC54-8FBA6D504F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526B8B-9C0F-AF0C-4E26-D5FCE3855E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99119C-C425-09BC-BF18-ED77FCF357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E9F06D-D6CA-D85E-F23E-FADDA7DF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38C9F0-077A-DB77-0FDF-952EDC51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652E1-9C7D-F175-1C1F-0EF91A232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26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729B4-954D-3F91-D076-73F5B79FD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BA8DC-E9D0-897F-34E5-08888FB68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98B9BD-8A5E-7522-A946-855C8C2D0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1D33C-8169-428B-4960-435950D54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86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E6EEAC-B55B-A196-9A11-BA707A0C7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E0D695-3E4B-E314-3266-B26691A4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9AFE4-C219-07A4-BF87-330C4CDE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9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D723-AA81-5E19-20D3-C42FF1F6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D6D0B-5193-6CE6-FE59-D4B0F52A02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1C98C-71BA-0C68-2178-A17077C7AD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38A7D-7B9A-D768-A4C5-65CAF858E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7C80E5-C481-2982-54AD-21AAFF8EB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132291-5E84-E232-AA54-6D51988AA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60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87343-D6B3-7F1D-0D55-7F3AD1990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4D8928-B4FB-8212-26C7-EDDE86D94B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3874EB-C41B-8E80-9064-BF5BEA0D38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49750-FD0B-3BC7-A462-3F03ABD6E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7FAF6C-BD28-3F42-406D-61C9880D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21C7DD-4BCB-AF49-28F6-18D036A55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006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2AC9FA-EBAF-E119-389E-6B47E184C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28807A-50A5-DF25-2F5D-57D52E07E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C2D08-B608-EF2F-AC7A-E84DD0E26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D85886-F1E1-4E4D-84E4-FF12129E4558}" type="datetimeFigureOut">
              <a:rPr lang="en-US" smtClean="0"/>
              <a:t>4/19/25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5C353-6EA9-0C65-EA02-914EC95B28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9920-7F58-906B-DF5D-413D59558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C2A453-F566-4A44-AB79-92953558F0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412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trungquandev.com/huong-dan-import-va-export-database-trong-mongodb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hyperlink" Target="https://www.electronics-lab.com/red-pitaya-launches-stemlab-250-12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Man with solid fill">
            <a:extLst>
              <a:ext uri="{FF2B5EF4-FFF2-40B4-BE49-F238E27FC236}">
                <a16:creationId xmlns:a16="http://schemas.microsoft.com/office/drawing/2014/main" id="{25AFCD58-5A0E-11BF-5FF4-BC2EAA62E4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835" y="2461468"/>
            <a:ext cx="767219" cy="767219"/>
          </a:xfrm>
          <a:prstGeom prst="rect">
            <a:avLst/>
          </a:prstGeom>
        </p:spPr>
      </p:pic>
      <p:pic>
        <p:nvPicPr>
          <p:cNvPr id="8" name="Picture 7" descr="A red circuit board with many small components&#10;&#10;Description automatically generated">
            <a:extLst>
              <a:ext uri="{FF2B5EF4-FFF2-40B4-BE49-F238E27FC236}">
                <a16:creationId xmlns:a16="http://schemas.microsoft.com/office/drawing/2014/main" id="{C58A8D2C-5D14-230E-4EB0-AF34CFFFD5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32597" y="2442574"/>
            <a:ext cx="1209677" cy="840726"/>
          </a:xfrm>
          <a:prstGeom prst="rect">
            <a:avLst/>
          </a:prstGeom>
        </p:spPr>
      </p:pic>
      <p:sp>
        <p:nvSpPr>
          <p:cNvPr id="13" name="Can 12">
            <a:extLst>
              <a:ext uri="{FF2B5EF4-FFF2-40B4-BE49-F238E27FC236}">
                <a16:creationId xmlns:a16="http://schemas.microsoft.com/office/drawing/2014/main" id="{67D27F44-A7BE-EEE1-0CA6-2FAAB64D3C03}"/>
              </a:ext>
            </a:extLst>
          </p:cNvPr>
          <p:cNvSpPr/>
          <p:nvPr/>
        </p:nvSpPr>
        <p:spPr>
          <a:xfrm>
            <a:off x="2124073" y="4902992"/>
            <a:ext cx="801666" cy="1124211"/>
          </a:xfrm>
          <a:prstGeom prst="can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03B7460B-B7F8-B43E-33B3-CB3B8E371929}"/>
              </a:ext>
            </a:extLst>
          </p:cNvPr>
          <p:cNvSpPr/>
          <p:nvPr/>
        </p:nvSpPr>
        <p:spPr>
          <a:xfrm>
            <a:off x="1785876" y="754695"/>
            <a:ext cx="1499402" cy="953458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6074E4-9758-98B5-AADA-5E7DC09C14F6}"/>
              </a:ext>
            </a:extLst>
          </p:cNvPr>
          <p:cNvSpPr txBox="1"/>
          <p:nvPr/>
        </p:nvSpPr>
        <p:spPr>
          <a:xfrm>
            <a:off x="2079322" y="1046757"/>
            <a:ext cx="1062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AWS S3</a:t>
            </a:r>
          </a:p>
        </p:txBody>
      </p:sp>
      <p:pic>
        <p:nvPicPr>
          <p:cNvPr id="20" name="Picture 19" descr="A close-up of logos&#10;&#10;Description automatically generated">
            <a:extLst>
              <a:ext uri="{FF2B5EF4-FFF2-40B4-BE49-F238E27FC236}">
                <a16:creationId xmlns:a16="http://schemas.microsoft.com/office/drawing/2014/main" id="{D89CFFB8-769F-867E-18D7-9A0A684E66B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837473B0-CC2E-450A-ABE3-18F120FF3D39}">
                <a1611:picAttrSrcUrl xmlns:a1611="http://schemas.microsoft.com/office/drawing/2016/11/main" r:id="rId7"/>
              </a:ext>
            </a:extLst>
          </a:blip>
          <a:srcRect l="59675" t="16672" r="12217" b="30960"/>
          <a:stretch/>
        </p:blipFill>
        <p:spPr>
          <a:xfrm>
            <a:off x="4436429" y="2237270"/>
            <a:ext cx="1209678" cy="1251334"/>
          </a:xfrm>
          <a:prstGeom prst="rect">
            <a:avLst/>
          </a:prstGeom>
        </p:spPr>
      </p:pic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D4AE2-369D-5376-1143-552AAE2CDAEA}"/>
              </a:ext>
            </a:extLst>
          </p:cNvPr>
          <p:cNvCxnSpPr>
            <a:cxnSpLocks/>
            <a:stCxn id="8" idx="0"/>
            <a:endCxn id="14" idx="1"/>
          </p:cNvCxnSpPr>
          <p:nvPr/>
        </p:nvCxnSpPr>
        <p:spPr>
          <a:xfrm flipH="1" flipV="1">
            <a:off x="2535577" y="1707138"/>
            <a:ext cx="1859" cy="73543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FEC2BB5-0A83-AA35-81C6-042544C17A1F}"/>
              </a:ext>
            </a:extLst>
          </p:cNvPr>
          <p:cNvCxnSpPr>
            <a:cxnSpLocks/>
            <a:endCxn id="13" idx="1"/>
          </p:cNvCxnSpPr>
          <p:nvPr/>
        </p:nvCxnSpPr>
        <p:spPr>
          <a:xfrm flipH="1">
            <a:off x="2524906" y="3632490"/>
            <a:ext cx="12529" cy="127050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44776E7-B55A-541C-9357-E6263318988B}"/>
              </a:ext>
            </a:extLst>
          </p:cNvPr>
          <p:cNvSpPr txBox="1"/>
          <p:nvPr/>
        </p:nvSpPr>
        <p:spPr>
          <a:xfrm>
            <a:off x="2079321" y="5164912"/>
            <a:ext cx="15031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Storage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BA5630A-C873-9631-F527-58CDB6D37622}"/>
              </a:ext>
            </a:extLst>
          </p:cNvPr>
          <p:cNvSpPr/>
          <p:nvPr/>
        </p:nvSpPr>
        <p:spPr>
          <a:xfrm>
            <a:off x="7186058" y="2547997"/>
            <a:ext cx="1533393" cy="4759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468ECD8-FBFB-A4EE-BCEA-200369546F19}"/>
              </a:ext>
            </a:extLst>
          </p:cNvPr>
          <p:cNvSpPr txBox="1"/>
          <p:nvPr/>
        </p:nvSpPr>
        <p:spPr>
          <a:xfrm>
            <a:off x="7343740" y="2571586"/>
            <a:ext cx="1377863" cy="38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FAST API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9471847-0F02-4794-B1CC-64D864B2CACB}"/>
              </a:ext>
            </a:extLst>
          </p:cNvPr>
          <p:cNvSpPr/>
          <p:nvPr/>
        </p:nvSpPr>
        <p:spPr>
          <a:xfrm>
            <a:off x="10478539" y="2530320"/>
            <a:ext cx="1533393" cy="475990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8CB823-8539-F683-D782-C72FFFA1ADFD}"/>
              </a:ext>
            </a:extLst>
          </p:cNvPr>
          <p:cNvSpPr txBox="1"/>
          <p:nvPr/>
        </p:nvSpPr>
        <p:spPr>
          <a:xfrm>
            <a:off x="10725721" y="2570602"/>
            <a:ext cx="1377863" cy="383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Website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C1428E67-FB27-7A6C-EA28-145795B7F59B}"/>
              </a:ext>
            </a:extLst>
          </p:cNvPr>
          <p:cNvCxnSpPr/>
          <p:nvPr/>
        </p:nvCxnSpPr>
        <p:spPr>
          <a:xfrm>
            <a:off x="3288998" y="2826183"/>
            <a:ext cx="153352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BE616A-0C55-1676-B5E4-B5A4D3079950}"/>
              </a:ext>
            </a:extLst>
          </p:cNvPr>
          <p:cNvCxnSpPr>
            <a:cxnSpLocks/>
          </p:cNvCxnSpPr>
          <p:nvPr/>
        </p:nvCxnSpPr>
        <p:spPr>
          <a:xfrm flipV="1">
            <a:off x="5316790" y="2840153"/>
            <a:ext cx="1724251" cy="626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9F1A08-D5A8-E466-7CB4-F172CAC9C6E5}"/>
              </a:ext>
            </a:extLst>
          </p:cNvPr>
          <p:cNvCxnSpPr>
            <a:cxnSpLocks/>
          </p:cNvCxnSpPr>
          <p:nvPr/>
        </p:nvCxnSpPr>
        <p:spPr>
          <a:xfrm>
            <a:off x="8784771" y="2826183"/>
            <a:ext cx="1624693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40A55BD-DBAD-65E5-7A9D-740956E24FA5}"/>
              </a:ext>
            </a:extLst>
          </p:cNvPr>
          <p:cNvCxnSpPr>
            <a:cxnSpLocks/>
          </p:cNvCxnSpPr>
          <p:nvPr/>
        </p:nvCxnSpPr>
        <p:spPr>
          <a:xfrm>
            <a:off x="576197" y="2899691"/>
            <a:ext cx="139854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842B350-EB7E-C8C2-A50E-7FC5AD8E754C}"/>
              </a:ext>
            </a:extLst>
          </p:cNvPr>
          <p:cNvSpPr/>
          <p:nvPr/>
        </p:nvSpPr>
        <p:spPr>
          <a:xfrm>
            <a:off x="5322188" y="117597"/>
            <a:ext cx="1713453" cy="1206093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4B469C4-7FF8-9DAF-0853-BF6019D7ED94}"/>
              </a:ext>
            </a:extLst>
          </p:cNvPr>
          <p:cNvSpPr/>
          <p:nvPr/>
        </p:nvSpPr>
        <p:spPr>
          <a:xfrm>
            <a:off x="10211389" y="3973675"/>
            <a:ext cx="1713453" cy="946538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22ED39A-61DF-AD5B-157F-F9A8608F36B8}"/>
              </a:ext>
            </a:extLst>
          </p:cNvPr>
          <p:cNvSpPr txBox="1"/>
          <p:nvPr/>
        </p:nvSpPr>
        <p:spPr>
          <a:xfrm>
            <a:off x="10478539" y="4123778"/>
            <a:ext cx="1446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 (</a:t>
            </a:r>
            <a:r>
              <a:rPr lang="en-US" dirty="0" err="1"/>
              <a:t>React.js</a:t>
            </a:r>
            <a:r>
              <a:rPr lang="en-US" dirty="0"/>
              <a:t>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5029280-050B-DF04-51E8-059EB9F039F3}"/>
              </a:ext>
            </a:extLst>
          </p:cNvPr>
          <p:cNvSpPr txBox="1"/>
          <p:nvPr/>
        </p:nvSpPr>
        <p:spPr>
          <a:xfrm>
            <a:off x="5605458" y="215139"/>
            <a:ext cx="13277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 (FastAPI)  And Python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0EB19B6-062C-4EAC-836F-F93D3FD882B8}"/>
              </a:ext>
            </a:extLst>
          </p:cNvPr>
          <p:cNvSpPr txBox="1"/>
          <p:nvPr/>
        </p:nvSpPr>
        <p:spPr>
          <a:xfrm>
            <a:off x="86636" y="3163019"/>
            <a:ext cx="712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1216839-ED00-B93B-B4E9-CE18F4574F4D}"/>
              </a:ext>
            </a:extLst>
          </p:cNvPr>
          <p:cNvSpPr txBox="1"/>
          <p:nvPr/>
        </p:nvSpPr>
        <p:spPr>
          <a:xfrm>
            <a:off x="1730538" y="3260372"/>
            <a:ext cx="2892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Red Pitaya Sensor 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CD76921-4B91-6F87-5233-104AE23F13F6}"/>
              </a:ext>
            </a:extLst>
          </p:cNvPr>
          <p:cNvSpPr/>
          <p:nvPr/>
        </p:nvSpPr>
        <p:spPr>
          <a:xfrm>
            <a:off x="1751884" y="3281338"/>
            <a:ext cx="1533393" cy="26388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28A3695-6C0A-4C07-B503-A2BB8EA3F532}"/>
              </a:ext>
            </a:extLst>
          </p:cNvPr>
          <p:cNvCxnSpPr>
            <a:cxnSpLocks/>
          </p:cNvCxnSpPr>
          <p:nvPr/>
        </p:nvCxnSpPr>
        <p:spPr>
          <a:xfrm flipV="1">
            <a:off x="11201690" y="1892517"/>
            <a:ext cx="0" cy="637917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10C89B2-A125-2EA4-251C-2AC01D3C04DC}"/>
              </a:ext>
            </a:extLst>
          </p:cNvPr>
          <p:cNvCxnSpPr>
            <a:cxnSpLocks/>
          </p:cNvCxnSpPr>
          <p:nvPr/>
        </p:nvCxnSpPr>
        <p:spPr>
          <a:xfrm flipH="1">
            <a:off x="2664745" y="1902314"/>
            <a:ext cx="8536945" cy="0"/>
          </a:xfrm>
          <a:prstGeom prst="line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78BE8F0-2A29-4D44-EB9B-E7A45F5768F0}"/>
              </a:ext>
            </a:extLst>
          </p:cNvPr>
          <p:cNvCxnSpPr>
            <a:cxnSpLocks/>
          </p:cNvCxnSpPr>
          <p:nvPr/>
        </p:nvCxnSpPr>
        <p:spPr>
          <a:xfrm flipH="1">
            <a:off x="8719451" y="2597325"/>
            <a:ext cx="1690013" cy="0"/>
          </a:xfrm>
          <a:prstGeom prst="line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8DD48A0-CD5C-1C18-7FEC-4060BE5BEFF1}"/>
              </a:ext>
            </a:extLst>
          </p:cNvPr>
          <p:cNvCxnSpPr>
            <a:cxnSpLocks/>
          </p:cNvCxnSpPr>
          <p:nvPr/>
        </p:nvCxnSpPr>
        <p:spPr>
          <a:xfrm flipH="1">
            <a:off x="5329761" y="2635887"/>
            <a:ext cx="1724251" cy="0"/>
          </a:xfrm>
          <a:prstGeom prst="line">
            <a:avLst/>
          </a:prstGeom>
          <a:ln w="38100">
            <a:prstDash val="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1464A675-8174-D0AD-732E-6C9D76CFBEF5}"/>
              </a:ext>
            </a:extLst>
          </p:cNvPr>
          <p:cNvSpPr txBox="1"/>
          <p:nvPr/>
        </p:nvSpPr>
        <p:spPr>
          <a:xfrm>
            <a:off x="4692815" y="3382730"/>
            <a:ext cx="88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Atlas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F96F2AC-46EE-355B-F9BF-B9EDD94FDF09}"/>
              </a:ext>
            </a:extLst>
          </p:cNvPr>
          <p:cNvSpPr txBox="1"/>
          <p:nvPr/>
        </p:nvSpPr>
        <p:spPr>
          <a:xfrm>
            <a:off x="5494605" y="2181925"/>
            <a:ext cx="19391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Stores and fetches metadata about files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E6F50C4-E272-227A-705D-D5AA53E214A6}"/>
              </a:ext>
            </a:extLst>
          </p:cNvPr>
          <p:cNvSpPr txBox="1"/>
          <p:nvPr/>
        </p:nvSpPr>
        <p:spPr>
          <a:xfrm>
            <a:off x="8719451" y="2140942"/>
            <a:ext cx="20625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API requests/responses for UI rendering and actions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96A2BF64-EFAB-BDBB-180E-ADC521531D0B}"/>
              </a:ext>
            </a:extLst>
          </p:cNvPr>
          <p:cNvSpPr txBox="1"/>
          <p:nvPr/>
        </p:nvSpPr>
        <p:spPr>
          <a:xfrm>
            <a:off x="5151412" y="1627806"/>
            <a:ext cx="60987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Uploads files to S3 &amp; fetches file links via backend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8E0F317-42BA-19CE-6D60-AAABFACF3A93}"/>
              </a:ext>
            </a:extLst>
          </p:cNvPr>
          <p:cNvSpPr txBox="1"/>
          <p:nvPr/>
        </p:nvSpPr>
        <p:spPr>
          <a:xfrm>
            <a:off x="3435089" y="2362658"/>
            <a:ext cx="143741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Stores metadata about files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FBC39D4-F1BF-EE61-E002-D7D017D56DAD}"/>
              </a:ext>
            </a:extLst>
          </p:cNvPr>
          <p:cNvSpPr txBox="1"/>
          <p:nvPr/>
        </p:nvSpPr>
        <p:spPr>
          <a:xfrm rot="16200000">
            <a:off x="1783728" y="1805951"/>
            <a:ext cx="9534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Uploads files to S3</a:t>
            </a:r>
          </a:p>
        </p:txBody>
      </p:sp>
    </p:spTree>
    <p:extLst>
      <p:ext uri="{BB962C8B-B14F-4D97-AF65-F5344CB8AC3E}">
        <p14:creationId xmlns:p14="http://schemas.microsoft.com/office/powerpoint/2010/main" val="79813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7213</TotalTime>
  <Words>57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Nair, Amith</dc:creator>
  <cp:lastModifiedBy>Nair, Amith</cp:lastModifiedBy>
  <cp:revision>2</cp:revision>
  <dcterms:created xsi:type="dcterms:W3CDTF">2025-04-16T04:37:38Z</dcterms:created>
  <dcterms:modified xsi:type="dcterms:W3CDTF">2025-04-23T13:02:51Z</dcterms:modified>
</cp:coreProperties>
</file>