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My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Welcome to my presentation about various topics.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Text Input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Enter your custom text 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1: Example Chart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2: Another 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Enter your additional content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Feel free to ask questions.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