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PY-Coders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Members:</a:t>
            </a:r>
          </a:p>
          <a:p>
            <a:r>
              <a:t>- Amitha Konduri</a:t>
            </a:r>
          </a:p>
          <a:p>
            <a:r>
              <a:t>- Amitha Sridhar</a:t>
            </a:r>
          </a:p>
          <a:p>
            <a:r>
              <a:t>- Lavanya Kannan</a:t>
            </a:r>
          </a:p>
          <a:p>
            <a:r>
              <a:t>- Shishira Srinivas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PPTX was created using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 Have a nice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