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297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habh D.K" userId="d9c406d5e1be62d4" providerId="LiveId" clId="{171D6DA3-3D27-4A5C-AF24-54017A750027}"/>
    <pc:docChg chg="custSel modSld">
      <pc:chgData name="Amithabh D.K" userId="d9c406d5e1be62d4" providerId="LiveId" clId="{171D6DA3-3D27-4A5C-AF24-54017A750027}" dt="2025-07-04T12:27:54.225" v="16" actId="20577"/>
      <pc:docMkLst>
        <pc:docMk/>
      </pc:docMkLst>
      <pc:sldChg chg="modSp mod">
        <pc:chgData name="Amithabh D.K" userId="d9c406d5e1be62d4" providerId="LiveId" clId="{171D6DA3-3D27-4A5C-AF24-54017A750027}" dt="2025-07-04T12:27:54.225" v="16" actId="20577"/>
        <pc:sldMkLst>
          <pc:docMk/>
          <pc:sldMk cId="2202437675" sldId="312"/>
        </pc:sldMkLst>
        <pc:spChg chg="mod">
          <ac:chgData name="Amithabh D.K" userId="d9c406d5e1be62d4" providerId="LiveId" clId="{171D6DA3-3D27-4A5C-AF24-54017A750027}" dt="2025-07-04T12:27:54.225" v="16" actId="20577"/>
          <ac:spMkLst>
            <pc:docMk/>
            <pc:sldMk cId="2202437675" sldId="312"/>
            <ac:spMk id="2" creationId="{4207FF65-A536-F639-8591-ED024C22330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bob@10.0.0.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Incident overview</a:t>
            </a:r>
            <a:br>
              <a:rPr lang="en-US" dirty="0"/>
            </a:br>
            <a:r>
              <a:rPr lang="en-US" dirty="0"/>
              <a:t>by</a:t>
            </a:r>
            <a:br>
              <a:rPr lang="en-US" dirty="0"/>
            </a:br>
            <a:r>
              <a:rPr lang="en-US" dirty="0"/>
              <a:t>Amithabh </a:t>
            </a:r>
            <a:r>
              <a:rPr lang="en-US" dirty="0" err="1"/>
              <a:t>D.k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6583680" cy="1074821"/>
          </a:xfrm>
        </p:spPr>
        <p:txBody>
          <a:bodyPr/>
          <a:lstStyle/>
          <a:p>
            <a:r>
              <a:rPr lang="en-US" dirty="0"/>
              <a:t>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1331495"/>
            <a:ext cx="6583681" cy="506930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Incident ID: IR-2025-002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Detection Time: 3-July-2025, 06:10 IST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Detection Source: SIEM Alert (Splunk)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Affected Systems: Multiple endpoints (10.0.0.5, 198.51.100.42, 203.0.113.77, etc.)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Business Impact: Risk of malware propagation and sensitive file exposure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7" y="385011"/>
            <a:ext cx="8951495" cy="914400"/>
          </a:xfrm>
        </p:spPr>
        <p:txBody>
          <a:bodyPr/>
          <a:lstStyle/>
          <a:p>
            <a:r>
              <a:rPr lang="en-IN" dirty="0"/>
              <a:t>Timeline of Events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D44975-B6EE-DDDE-920E-AC5C7F5F84CF}"/>
              </a:ext>
            </a:extLst>
          </p:cNvPr>
          <p:cNvSpPr txBox="1">
            <a:spLocks/>
          </p:cNvSpPr>
          <p:nvPr/>
        </p:nvSpPr>
        <p:spPr>
          <a:xfrm>
            <a:off x="513347" y="1331495"/>
            <a:ext cx="11470105" cy="506930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dirty="0"/>
              <a:t>05:06:14 - Malware detected (Worm) on bob@203.0.113.77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dirty="0"/>
              <a:t>05:48:14 - Trojan activity on </a:t>
            </a:r>
            <a:r>
              <a:rPr lang="en-IN" dirty="0">
                <a:hlinkClick r:id="rId3"/>
              </a:rPr>
              <a:t>bob@10.0.0.5</a:t>
            </a:r>
            <a:endParaRPr lang="en-IN" dirty="0"/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dirty="0"/>
              <a:t>09:10:14 - Ransomware </a:t>
            </a:r>
            <a:r>
              <a:rPr lang="en-IN" dirty="0" err="1"/>
              <a:t>behavior</a:t>
            </a:r>
            <a:r>
              <a:rPr lang="en-IN" dirty="0"/>
              <a:t> on bob@172.16.0.3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dirty="0"/>
              <a:t>04:19:14 - Rootkit detected on alice@198.51.100.42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dirty="0"/>
              <a:t>04:41:14 - Spyware alert on alice@172.16.0.3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dirty="0"/>
              <a:t>09:07:14 - Unusual login success by eve@203.0.113.77 after failed attempts by David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IN" dirty="0"/>
              <a:t>08:42:14 - Suspicious file accessed by </a:t>
            </a:r>
            <a:r>
              <a:rPr lang="en-IN" dirty="0" err="1"/>
              <a:t>charlie</a:t>
            </a:r>
            <a:r>
              <a:rPr lang="en-IN" dirty="0"/>
              <a:t> on infected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2" y="694333"/>
            <a:ext cx="9641305" cy="760976"/>
          </a:xfrm>
        </p:spPr>
        <p:txBody>
          <a:bodyPr/>
          <a:lstStyle/>
          <a:p>
            <a:r>
              <a:rPr lang="en-IN" dirty="0"/>
              <a:t>Indicators of Compromise (IOC)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64632"/>
            <a:ext cx="10106526" cy="4277351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Infected IPs: 10.0.0.5, 198.51.100.42, 172.16.0.3, 203.0.113.77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Malware Types Detected: Trojan, Worm, Ransomware, Rootkit, Spyware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Users Involved: bob, </a:t>
            </a:r>
            <a:r>
              <a:rPr lang="en-IN" dirty="0" err="1"/>
              <a:t>alice</a:t>
            </a:r>
            <a:r>
              <a:rPr lang="en-IN" dirty="0"/>
              <a:t>, </a:t>
            </a:r>
            <a:r>
              <a:rPr lang="en-IN" dirty="0" err="1"/>
              <a:t>charlie</a:t>
            </a:r>
            <a:r>
              <a:rPr lang="en-IN" dirty="0"/>
              <a:t>, </a:t>
            </a:r>
            <a:r>
              <a:rPr lang="en-IN" dirty="0" err="1"/>
              <a:t>david</a:t>
            </a:r>
            <a:r>
              <a:rPr lang="en-IN" dirty="0"/>
              <a:t>, eve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Targeted Actions: Login attempts, file access, malware triggers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dirty="0"/>
              <a:t>Incident Classification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969434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Type: Multi-Vector Malware &amp; Suspicious Access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Category: Category 2 - Threat to Confidentiality &amp; Integrity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Severity: High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Threat Actor: External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082" y="204912"/>
            <a:ext cx="7043617" cy="611105"/>
          </a:xfrm>
        </p:spPr>
        <p:txBody>
          <a:bodyPr/>
          <a:lstStyle/>
          <a:p>
            <a:r>
              <a:rPr lang="en-IN" dirty="0"/>
              <a:t>Remediation Actions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707082" y="1180975"/>
            <a:ext cx="7201550" cy="521982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Blocked IPs: 10.0.0.5, 203.0.113.77, 198.51.100.42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Reset passwords for affected users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Deployed anti-malware tools on all endpoints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Enabled MFA across all accounts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Reviewed and tightened file access permissions Created new Splunk rules for faster anomaly detection 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29370" cy="631342"/>
          </a:xfrm>
        </p:spPr>
        <p:txBody>
          <a:bodyPr/>
          <a:lstStyle/>
          <a:p>
            <a:r>
              <a:rPr lang="en-IN" sz="2400" dirty="0"/>
              <a:t>Lessons Learned and Recommendations 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6981" y="1533832"/>
            <a:ext cx="8652389" cy="4489533"/>
          </a:xfrm>
        </p:spPr>
        <p:txBody>
          <a:bodyPr>
            <a:normAutofit fontScale="92500"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Enforce MFA and strong password policies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Implement stricter file access control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Monitor and block IPs with high alert frequency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Regularly update and test incident response playbooks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Conduct quarterly red team assessments and phishing simulations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199"/>
            <a:ext cx="7631709" cy="781557"/>
          </a:xfrm>
        </p:spPr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399" y="2303463"/>
            <a:ext cx="8614611" cy="4143375"/>
          </a:xfrm>
        </p:spPr>
        <p:txBody>
          <a:bodyPr>
            <a:normAutofit/>
          </a:bodyPr>
          <a:lstStyle/>
          <a:p>
            <a:pPr marL="321491" lvl="1" indent="-160745">
              <a:lnSpc>
                <a:spcPts val="2726"/>
              </a:lnSpc>
              <a:buFont typeface="Arial"/>
              <a:buChar char="•"/>
            </a:pPr>
            <a:r>
              <a:rPr lang="en-US" sz="1947" dirty="0">
                <a:solidFill>
                  <a:srgbClr val="002060"/>
                </a:solidFill>
                <a:ea typeface="Aileron Regular"/>
                <a:cs typeface="Aileron Regular"/>
                <a:sym typeface="Aileron Regular"/>
              </a:rPr>
              <a:t>SIEM Tool: Splunk (Free Trial Version)</a:t>
            </a:r>
          </a:p>
          <a:p>
            <a:pPr>
              <a:lnSpc>
                <a:spcPts val="2726"/>
              </a:lnSpc>
            </a:pPr>
            <a:endParaRPr lang="en-US" sz="1947" dirty="0">
              <a:solidFill>
                <a:srgbClr val="002060"/>
              </a:solidFill>
              <a:ea typeface="Aileron Regular"/>
              <a:cs typeface="Aileron Regular"/>
              <a:sym typeface="Aileron Regular"/>
            </a:endParaRPr>
          </a:p>
          <a:p>
            <a:pPr marL="321491" lvl="1" indent="-160745">
              <a:lnSpc>
                <a:spcPts val="2726"/>
              </a:lnSpc>
              <a:buFont typeface="Arial"/>
              <a:buChar char="•"/>
            </a:pPr>
            <a:r>
              <a:rPr lang="en-US" sz="1947" dirty="0">
                <a:solidFill>
                  <a:srgbClr val="002060"/>
                </a:solidFill>
                <a:ea typeface="Aileron Regular"/>
                <a:cs typeface="Aileron Regular"/>
                <a:sym typeface="Aileron Regular"/>
              </a:rPr>
              <a:t>Log Sources: Authentication Logs, Network Logs, File Access Logs</a:t>
            </a:r>
          </a:p>
          <a:p>
            <a:pPr>
              <a:lnSpc>
                <a:spcPts val="2726"/>
              </a:lnSpc>
            </a:pPr>
            <a:endParaRPr lang="en-US" sz="1947" dirty="0">
              <a:solidFill>
                <a:srgbClr val="002060"/>
              </a:solidFill>
              <a:ea typeface="Aileron Regular"/>
              <a:cs typeface="Aileron Regular"/>
              <a:sym typeface="Aileron Regular"/>
            </a:endParaRPr>
          </a:p>
          <a:p>
            <a:pPr marL="321491" lvl="1" indent="-160745">
              <a:lnSpc>
                <a:spcPts val="2726"/>
              </a:lnSpc>
              <a:buFont typeface="Arial"/>
              <a:buChar char="•"/>
            </a:pPr>
            <a:r>
              <a:rPr lang="en-US" sz="1947" dirty="0">
                <a:solidFill>
                  <a:srgbClr val="002060"/>
                </a:solidFill>
                <a:ea typeface="Aileron Regular"/>
                <a:cs typeface="Aileron Regular"/>
                <a:sym typeface="Aileron Regular"/>
              </a:rPr>
              <a:t>Analysis: Log Analysis, Alert Triage, Incident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773576"/>
            <a:ext cx="5715000" cy="2234642"/>
          </a:xfrm>
        </p:spPr>
        <p:txBody>
          <a:bodyPr/>
          <a:lstStyle/>
          <a:p>
            <a:r>
              <a:rPr lang="en-US" dirty="0"/>
              <a:t>Amithabh D.K</a:t>
            </a:r>
          </a:p>
          <a:p>
            <a:r>
              <a:rPr lang="en-US" dirty="0"/>
              <a:t>amithabh95@gmail.com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{CDA987A6-9222-42DA-ABAE-B484773A2963}tf78438558_win32</Template>
  <TotalTime>31</TotalTime>
  <Words>331</Words>
  <Application>Microsoft Office PowerPoint</Application>
  <PresentationFormat>Widescreen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Aileron Regular</vt:lpstr>
      <vt:lpstr>Arial</vt:lpstr>
      <vt:lpstr>Arial Black</vt:lpstr>
      <vt:lpstr>Calibri</vt:lpstr>
      <vt:lpstr>Sabon Next LT</vt:lpstr>
      <vt:lpstr>Wingdings</vt:lpstr>
      <vt:lpstr>Custom</vt:lpstr>
      <vt:lpstr>Incident overview by Amithabh D.k</vt:lpstr>
      <vt:lpstr>Details:</vt:lpstr>
      <vt:lpstr>Timeline of Events</vt:lpstr>
      <vt:lpstr>Indicators of Compromise (IOC) </vt:lpstr>
      <vt:lpstr>Incident Classification </vt:lpstr>
      <vt:lpstr>Remediation Actions</vt:lpstr>
      <vt:lpstr>Lessons Learned and Recommendations </vt:lpstr>
      <vt:lpstr>Tools used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Amithabh D.K</dc:creator>
  <cp:lastModifiedBy>Amithabh D.K</cp:lastModifiedBy>
  <cp:revision>1</cp:revision>
  <dcterms:created xsi:type="dcterms:W3CDTF">2025-07-04T11:53:00Z</dcterms:created>
  <dcterms:modified xsi:type="dcterms:W3CDTF">2025-07-04T12:28:01Z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