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Lasso Logistic Regression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application of the lasso </a:t>
            </a:r>
            <a:r>
              <a:rPr lang="en-US" dirty="0" smtClean="0"/>
              <a:t>to the logistic regression model requires </a:t>
            </a:r>
            <a:r>
              <a:rPr lang="en-US" dirty="0"/>
              <a:t>imposing a </a:t>
            </a:r>
            <a:r>
              <a:rPr lang="en-US" b="1" dirty="0"/>
              <a:t>L1</a:t>
            </a:r>
            <a:r>
              <a:rPr lang="en-US" dirty="0"/>
              <a:t> penalty to </a:t>
            </a:r>
            <a:r>
              <a:rPr lang="en-US" dirty="0" smtClean="0"/>
              <a:t>the coefficients </a:t>
            </a:r>
            <a:r>
              <a:rPr lang="en-US" dirty="0"/>
              <a:t>in order to make them shrink, to constrain them to move to zero.</a:t>
            </a:r>
            <a:r>
              <a:rPr lang="en-US" sz="2800" dirty="0" smtClean="0"/>
              <a:t>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785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stituent conținut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1550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dirty="0" smtClean="0"/>
                  <a:t>The L1 penalty for the logistic regression is…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/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/>
                          </m:ctrlPr>
                        </m:naryPr>
                        <m:sub>
                          <m:r>
                            <a:rPr lang="en-US" sz="2800" i="1"/>
                            <m:t>𝑗</m:t>
                          </m:r>
                          <m:r>
                            <a:rPr lang="en-US" sz="2800" i="1"/>
                            <m:t>=1</m:t>
                          </m:r>
                        </m:sub>
                        <m:sup>
                          <m:r>
                            <a:rPr lang="en-US" sz="2800" i="1"/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/>
                                  </m:ctrlPr>
                                </m:sSubPr>
                                <m:e>
                                  <m:r>
                                    <a:rPr lang="en-US" sz="2800" i="1"/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/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Substituent conținut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1550"/>
                <a:ext cx="8229600" cy="3394472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6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57</Words>
  <Application>Microsoft Office PowerPoint</Application>
  <PresentationFormat>Expunere pe ecran (16:9)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</vt:i4>
      </vt:variant>
    </vt:vector>
  </HeadingPairs>
  <TitlesOfParts>
    <vt:vector size="4" baseType="lpstr">
      <vt:lpstr>Temă Office</vt:lpstr>
      <vt:lpstr>Lasso Logistic Regression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62</cp:revision>
  <dcterms:created xsi:type="dcterms:W3CDTF">2014-10-10T10:38:27Z</dcterms:created>
  <dcterms:modified xsi:type="dcterms:W3CDTF">2017-03-10T07:32:49Z</dcterms:modified>
</cp:coreProperties>
</file>