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Discriminant Analysis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The </a:t>
            </a:r>
            <a:r>
              <a:rPr lang="en-US" sz="2500" dirty="0"/>
              <a:t>discriminant analysis is a machine learning technique used to predict the values of a grouping variable </a:t>
            </a:r>
            <a:r>
              <a:rPr lang="en-US" sz="2500" dirty="0" smtClean="0"/>
              <a:t>(the </a:t>
            </a:r>
            <a:r>
              <a:rPr lang="en-US" sz="2500" dirty="0"/>
              <a:t>dependent variable) based on the values </a:t>
            </a:r>
            <a:r>
              <a:rPr lang="en-US" sz="2500"/>
              <a:t>of </a:t>
            </a:r>
            <a:r>
              <a:rPr lang="en-US" sz="2500" smtClean="0"/>
              <a:t>the predictors.</a:t>
            </a: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The dependent variable is categorical (usually dichotomous, but it can be also multinomial) and the predictors should be continuous (or at least ordinal).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discriminant analysis function will assign each case to one of the classes, by computing the </a:t>
            </a:r>
            <a:r>
              <a:rPr lang="en-US" b="1" dirty="0"/>
              <a:t>probabilities</a:t>
            </a:r>
            <a:r>
              <a:rPr lang="en-US" dirty="0"/>
              <a:t> of belonging to the </a:t>
            </a:r>
            <a:r>
              <a:rPr lang="en-US" dirty="0" smtClean="0"/>
              <a:t>classes</a:t>
            </a:r>
            <a:r>
              <a:rPr lang="en-US" dirty="0"/>
              <a:t>, based on the </a:t>
            </a:r>
            <a:r>
              <a:rPr lang="en-US" dirty="0" smtClean="0"/>
              <a:t>predictors scores.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Why should we use the discriminant </a:t>
            </a:r>
            <a:r>
              <a:rPr lang="en-US" sz="3600" dirty="0"/>
              <a:t>analysis when we </a:t>
            </a:r>
            <a:r>
              <a:rPr lang="en-US" sz="3600" dirty="0" smtClean="0"/>
              <a:t>can use the </a:t>
            </a:r>
            <a:r>
              <a:rPr lang="en-US" sz="3600" dirty="0"/>
              <a:t>logistic </a:t>
            </a:r>
            <a:r>
              <a:rPr lang="en-US" sz="3600" dirty="0" smtClean="0"/>
              <a:t>regression instead? </a:t>
            </a:r>
          </a:p>
        </p:txBody>
      </p:sp>
    </p:spTree>
    <p:extLst>
      <p:ext uri="{BB962C8B-B14F-4D97-AF65-F5344CB8AC3E}">
        <p14:creationId xmlns:p14="http://schemas.microsoft.com/office/powerpoint/2010/main" val="14733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Situations when the </a:t>
            </a:r>
            <a:r>
              <a:rPr lang="en-US" dirty="0"/>
              <a:t>discriminant analysis </a:t>
            </a:r>
            <a:r>
              <a:rPr lang="en-US" dirty="0" smtClean="0"/>
              <a:t>may be </a:t>
            </a:r>
            <a:r>
              <a:rPr lang="en-US" dirty="0"/>
              <a:t>convenient: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classes are perfectly </a:t>
            </a:r>
            <a:r>
              <a:rPr lang="en-US" dirty="0" smtClean="0"/>
              <a:t>separated</a:t>
            </a:r>
            <a:r>
              <a:rPr lang="en-US" dirty="0"/>
              <a:t>, the logistic regression does not work well, so we can use the discriminant analysis instead.</a:t>
            </a:r>
          </a:p>
          <a:p>
            <a:pPr lvl="0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number of cases is small, the discriminant analysis model may be sounder than the logistic regression </a:t>
            </a:r>
            <a:r>
              <a:rPr lang="en-US" dirty="0" smtClean="0"/>
              <a:t>model</a:t>
            </a:r>
            <a:endParaRPr lang="en-US" dirty="0"/>
          </a:p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discriminant analysis is easier to use when the dependent variable has three or more </a:t>
            </a:r>
            <a:r>
              <a:rPr lang="en-US" dirty="0" smtClean="0"/>
              <a:t>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 smtClean="0"/>
              <a:t>Types </a:t>
            </a:r>
            <a:r>
              <a:rPr lang="en-US" dirty="0"/>
              <a:t>of discriminant </a:t>
            </a:r>
            <a:r>
              <a:rPr lang="en-US" dirty="0" smtClean="0"/>
              <a:t>analysis: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linear discriminant analysis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quadratic discriminant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Discriminant Analysis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Linear discriminant analysis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7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Discriminant Analysis</a:t>
            </a:r>
            <a:endParaRPr lang="en-US" b="1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In a linear discriminant analysis model, the members of the classes are separated by a straight line, a plane or a hyperplane.</a:t>
            </a:r>
          </a:p>
        </p:txBody>
      </p:sp>
    </p:spTree>
    <p:extLst>
      <p:ext uri="{BB962C8B-B14F-4D97-AF65-F5344CB8AC3E}">
        <p14:creationId xmlns:p14="http://schemas.microsoft.com/office/powerpoint/2010/main" val="299515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Quadratic Discriminant Analysis</a:t>
            </a:r>
            <a:endParaRPr lang="en-US" b="1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</a:t>
            </a:r>
            <a:r>
              <a:rPr lang="en-US" dirty="0"/>
              <a:t>quadratic discriminant analysis </a:t>
            </a:r>
            <a:r>
              <a:rPr lang="en-US" dirty="0" smtClean="0"/>
              <a:t>the </a:t>
            </a:r>
            <a:r>
              <a:rPr lang="en-US" dirty="0"/>
              <a:t>curve or the surface </a:t>
            </a:r>
            <a:r>
              <a:rPr lang="en-US"/>
              <a:t>that </a:t>
            </a:r>
            <a:r>
              <a:rPr lang="en-US" smtClean="0"/>
              <a:t>separates </a:t>
            </a:r>
            <a:r>
              <a:rPr lang="en-US" dirty="0"/>
              <a:t>the classes is quadratic (not linear).</a:t>
            </a:r>
          </a:p>
        </p:txBody>
      </p:sp>
    </p:spTree>
    <p:extLst>
      <p:ext uri="{BB962C8B-B14F-4D97-AF65-F5344CB8AC3E}">
        <p14:creationId xmlns:p14="http://schemas.microsoft.com/office/powerpoint/2010/main" val="3507853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275</Words>
  <Application>Microsoft Office PowerPoint</Application>
  <PresentationFormat>Expunere pe ecran (16:9)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Temă Office</vt:lpstr>
      <vt:lpstr>Discriminant Analysis</vt:lpstr>
      <vt:lpstr>Prezentare PowerPoint</vt:lpstr>
      <vt:lpstr>Prezentare PowerPoint</vt:lpstr>
      <vt:lpstr>Prezentare PowerPoint</vt:lpstr>
      <vt:lpstr>Prezentare PowerPoint</vt:lpstr>
      <vt:lpstr>Prezentare PowerPoint</vt:lpstr>
      <vt:lpstr>Linear Discriminant Analysis</vt:lpstr>
      <vt:lpstr>Linear Discriminant Analysis</vt:lpstr>
      <vt:lpstr>Quadratic Discriminant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74</cp:revision>
  <dcterms:created xsi:type="dcterms:W3CDTF">2014-10-10T10:38:27Z</dcterms:created>
  <dcterms:modified xsi:type="dcterms:W3CDTF">2017-03-22T06:59:50Z</dcterms:modified>
</cp:coreProperties>
</file>