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K Nearest Neighbor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K </a:t>
            </a:r>
            <a:r>
              <a:rPr lang="en-US" dirty="0"/>
              <a:t>is the parameter that controls for the bias-variance trade-off in our </a:t>
            </a:r>
            <a:r>
              <a:rPr lang="en-US" dirty="0" smtClean="0"/>
              <a:t>model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a small K leads to low bias </a:t>
            </a:r>
            <a:r>
              <a:rPr lang="en-US" dirty="0" smtClean="0"/>
              <a:t>and </a:t>
            </a:r>
            <a:r>
              <a:rPr lang="en-US" dirty="0"/>
              <a:t>high variance</a:t>
            </a:r>
          </a:p>
          <a:p>
            <a:pPr lvl="0"/>
            <a:r>
              <a:rPr lang="en-US" dirty="0"/>
              <a:t>greater values of K tend to lead to larger bias but lower variance (better prediction accuracy in the test 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KNN method works best with numeric predictors. It is strongly advisable that the predictors are standardized before starting the </a:t>
            </a:r>
            <a:r>
              <a:rPr lang="en-US" dirty="0" smtClean="0"/>
              <a:t>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K-nearest neighbor technique </a:t>
            </a:r>
            <a:r>
              <a:rPr lang="en-US" dirty="0" smtClean="0"/>
              <a:t>(KNN</a:t>
            </a:r>
            <a:r>
              <a:rPr lang="en-US" dirty="0"/>
              <a:t>) is a non-parametric method used for both classification and regression. However, most of the times it is used for classification problems, where the response variable is categorical.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7785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Each new observation is classified based on the values of its closest observations (or closest </a:t>
            </a:r>
            <a:r>
              <a:rPr lang="en-US" sz="2800" dirty="0" smtClean="0"/>
              <a:t>neighbors). </a:t>
            </a:r>
            <a:r>
              <a:rPr lang="en-US" sz="2800" dirty="0"/>
              <a:t>The distance between observation is computed using one of the most popular distance </a:t>
            </a:r>
            <a:r>
              <a:rPr lang="en-US" sz="2800" dirty="0" smtClean="0"/>
              <a:t>functions; </a:t>
            </a:r>
            <a:r>
              <a:rPr lang="en-US" sz="2800" dirty="0"/>
              <a:t>usually Euclidian, Manhattan or </a:t>
            </a:r>
            <a:r>
              <a:rPr lang="en-US" sz="2800" dirty="0" err="1"/>
              <a:t>Minkowski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ubstituent conținut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6" y="971550"/>
            <a:ext cx="5337248" cy="3394075"/>
          </a:xfrm>
        </p:spPr>
      </p:pic>
    </p:spTree>
    <p:extLst>
      <p:ext uri="{BB962C8B-B14F-4D97-AF65-F5344CB8AC3E}">
        <p14:creationId xmlns:p14="http://schemas.microsoft.com/office/powerpoint/2010/main" val="14279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conținut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76" y="1006475"/>
            <a:ext cx="5337248" cy="3394075"/>
          </a:xfrm>
        </p:spPr>
      </p:pic>
    </p:spTree>
    <p:extLst>
      <p:ext uri="{BB962C8B-B14F-4D97-AF65-F5344CB8AC3E}">
        <p14:creationId xmlns:p14="http://schemas.microsoft.com/office/powerpoint/2010/main" val="1668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are going to compute…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distance from the gray point to the green points and 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average distance from the gray point to the red points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predict the color of the gray point based on the lowest of these two averages.</a:t>
            </a:r>
          </a:p>
        </p:txBody>
      </p:sp>
    </p:spTree>
    <p:extLst>
      <p:ext uri="{BB962C8B-B14F-4D97-AF65-F5344CB8AC3E}">
        <p14:creationId xmlns:p14="http://schemas.microsoft.com/office/powerpoint/2010/main" val="20211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conținut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950"/>
            <a:ext cx="4648200" cy="2955893"/>
          </a:xfrm>
        </p:spPr>
      </p:pic>
      <p:sp>
        <p:nvSpPr>
          <p:cNvPr id="6" name="Substituent conținut 5"/>
          <p:cNvSpPr>
            <a:spLocks noGrp="1"/>
          </p:cNvSpPr>
          <p:nvPr>
            <p:ph sz="half" idx="2"/>
          </p:nvPr>
        </p:nvSpPr>
        <p:spPr>
          <a:xfrm>
            <a:off x="5486400" y="1200151"/>
            <a:ext cx="32004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distance to the </a:t>
            </a:r>
            <a:r>
              <a:rPr lang="en-US" dirty="0" smtClean="0"/>
              <a:t>green points: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(3.1 + 3.3 + 4.6) / 3 = 3.7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5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conținut 5"/>
          <p:cNvSpPr>
            <a:spLocks noGrp="1"/>
          </p:cNvSpPr>
          <p:nvPr>
            <p:ph sz="half" idx="2"/>
          </p:nvPr>
        </p:nvSpPr>
        <p:spPr>
          <a:xfrm>
            <a:off x="5486400" y="1200151"/>
            <a:ext cx="32004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Average distance to the </a:t>
            </a:r>
            <a:r>
              <a:rPr lang="en-US" dirty="0" smtClean="0"/>
              <a:t>red </a:t>
            </a:r>
            <a:r>
              <a:rPr lang="en-US" dirty="0"/>
              <a:t>points: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smtClean="0"/>
              <a:t>3.5 + 5.8) </a:t>
            </a:r>
            <a:r>
              <a:rPr lang="en-US" dirty="0"/>
              <a:t>/ </a:t>
            </a:r>
            <a:r>
              <a:rPr lang="en-US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4.7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Substituent conținut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47750"/>
            <a:ext cx="4623019" cy="2939880"/>
          </a:xfrm>
        </p:spPr>
      </p:pic>
    </p:spTree>
    <p:extLst>
      <p:ext uri="{BB962C8B-B14F-4D97-AF65-F5344CB8AC3E}">
        <p14:creationId xmlns:p14="http://schemas.microsoft.com/office/powerpoint/2010/main" val="285453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conținut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value of K is important in the KNN algorithm, because the prediction accuracy in the test set depends on it. The optimal value of K is </a:t>
            </a:r>
            <a:r>
              <a:rPr lang="en-US" dirty="0" smtClean="0"/>
              <a:t>the value </a:t>
            </a:r>
            <a:r>
              <a:rPr lang="en-US" dirty="0"/>
              <a:t>that leads to the highest prediction accuracy. In practice, this value is identified through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16128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248</Words>
  <Application>Microsoft Office PowerPoint</Application>
  <PresentationFormat>Expunere pe ecran (16:9)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Temă Office</vt:lpstr>
      <vt:lpstr>K Nearest Neighbor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71</cp:revision>
  <dcterms:created xsi:type="dcterms:W3CDTF">2014-10-10T10:38:27Z</dcterms:created>
  <dcterms:modified xsi:type="dcterms:W3CDTF">2017-09-12T08:36:40Z</dcterms:modified>
</cp:coreProperties>
</file>