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Cluster Analysis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 cluster </a:t>
            </a:r>
            <a:r>
              <a:rPr lang="en-US" sz="3400" dirty="0" smtClean="0"/>
              <a:t>analysis tries </a:t>
            </a:r>
            <a:r>
              <a:rPr lang="en-US" sz="3400" dirty="0"/>
              <a:t>to group the population members in homogeneous classes or </a:t>
            </a:r>
            <a:r>
              <a:rPr lang="en-US" sz="3400" dirty="0" smtClean="0"/>
              <a:t>clusters.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It is an </a:t>
            </a:r>
            <a:r>
              <a:rPr lang="en-US" sz="3400" b="1" dirty="0"/>
              <a:t>unsupervised</a:t>
            </a:r>
            <a:r>
              <a:rPr lang="en-US" sz="3400" dirty="0"/>
              <a:t> learning method.</a:t>
            </a:r>
          </a:p>
          <a:p>
            <a:pPr marL="0" indent="0" algn="ctr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The cluster analysis technique computes the distance between cases and then builds a similarity or proximity matrix based on those distances. The cases that are close to each other </a:t>
            </a:r>
            <a:r>
              <a:rPr lang="en-US" sz="3600" dirty="0" smtClean="0"/>
              <a:t>are </a:t>
            </a:r>
            <a:r>
              <a:rPr lang="en-US" sz="3600" dirty="0"/>
              <a:t>included in the same cluster.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Every cluster members should be similar to each other and different from the members of the other clusters.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212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There are two main types of cluster analysis</a:t>
            </a:r>
            <a:r>
              <a:rPr lang="en-US" sz="3500" dirty="0" smtClean="0"/>
              <a:t>:</a:t>
            </a:r>
          </a:p>
          <a:p>
            <a:pPr marL="0" indent="0">
              <a:buNone/>
            </a:pPr>
            <a:endParaRPr lang="en-US" sz="3500" dirty="0" smtClean="0"/>
          </a:p>
          <a:p>
            <a:r>
              <a:rPr lang="en-US" sz="3500" dirty="0" smtClean="0"/>
              <a:t>hierarchical cluster</a:t>
            </a:r>
          </a:p>
          <a:p>
            <a:r>
              <a:rPr lang="en-US" sz="3500" dirty="0" smtClean="0"/>
              <a:t>K-means cluster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14059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hierarchical cluster determines how many clusters best suit the data, depending on the definition of distance and the </a:t>
            </a:r>
            <a:r>
              <a:rPr lang="en-US" dirty="0" smtClean="0"/>
              <a:t>linking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initial variables for a hierarchical cluster can be continuous, ordinal or nominal.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hierarchical </a:t>
            </a:r>
            <a:r>
              <a:rPr lang="en-US" dirty="0"/>
              <a:t>clusters are formed using a method called </a:t>
            </a:r>
            <a:r>
              <a:rPr lang="en-US" i="1" dirty="0"/>
              <a:t>bottom-up clustering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output of the </a:t>
            </a:r>
            <a:r>
              <a:rPr lang="en-US" dirty="0" smtClean="0"/>
              <a:t>hierarchical </a:t>
            </a:r>
            <a:r>
              <a:rPr lang="en-US" dirty="0"/>
              <a:t>cluster is the </a:t>
            </a:r>
            <a:r>
              <a:rPr lang="en-US" i="1" dirty="0"/>
              <a:t>dendrogram</a:t>
            </a:r>
            <a:r>
              <a:rPr lang="en-US" dirty="0"/>
              <a:t>, which is a tree-representation of the cluster.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4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K-means cluster technique allows </a:t>
            </a:r>
            <a:r>
              <a:rPr lang="en-US" dirty="0"/>
              <a:t>the analyst to specify the number of clusters in advance, and then </a:t>
            </a:r>
            <a:r>
              <a:rPr lang="en-US" dirty="0" smtClean="0"/>
              <a:t>assign </a:t>
            </a:r>
            <a:r>
              <a:rPr lang="en-US" dirty="0"/>
              <a:t>the cases to the clusters. </a:t>
            </a: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researcher establishes the number of clusters from the beginning and the program generates one final solution with that number of 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smtClean="0"/>
              <a:t>Risk</a:t>
            </a:r>
            <a:r>
              <a:rPr lang="en-US" sz="3300" dirty="0" smtClean="0"/>
              <a:t>: </a:t>
            </a:r>
            <a:r>
              <a:rPr lang="en-US" sz="3300" dirty="0"/>
              <a:t>the number of clusters could not be the appropriate </a:t>
            </a:r>
            <a:r>
              <a:rPr lang="en-US" sz="3300" dirty="0" smtClean="0"/>
              <a:t>one.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The </a:t>
            </a:r>
            <a:r>
              <a:rPr lang="en-US" sz="3300" dirty="0"/>
              <a:t>best way to find the “optimal” number of clusters </a:t>
            </a:r>
            <a:r>
              <a:rPr lang="en-US" sz="3300" dirty="0" smtClean="0"/>
              <a:t>is usually </a:t>
            </a:r>
            <a:r>
              <a:rPr lang="en-US" sz="3300" dirty="0"/>
              <a:t>the trial-and-error </a:t>
            </a:r>
            <a:r>
              <a:rPr lang="en-US" sz="3300" dirty="0" smtClean="0"/>
              <a:t>method.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11628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</a:t>
            </a:r>
            <a:r>
              <a:rPr lang="en-US" sz="3600" dirty="0" smtClean="0"/>
              <a:t>nother </a:t>
            </a:r>
            <a:r>
              <a:rPr lang="en-US" sz="3600" dirty="0"/>
              <a:t>limit of the K-means </a:t>
            </a:r>
            <a:r>
              <a:rPr lang="en-US" sz="3600" dirty="0" smtClean="0"/>
              <a:t>clustering: </a:t>
            </a:r>
            <a:r>
              <a:rPr lang="en-US" sz="3600" dirty="0"/>
              <a:t>it can only work with continuous or ordinal variables. </a:t>
            </a:r>
            <a:endParaRPr lang="en-US" sz="3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 smtClean="0"/>
              <a:t>It </a:t>
            </a:r>
            <a:r>
              <a:rPr lang="en-US" sz="3600" dirty="0"/>
              <a:t>is </a:t>
            </a:r>
            <a:r>
              <a:rPr lang="en-US" sz="3600" dirty="0" smtClean="0"/>
              <a:t>advisable </a:t>
            </a:r>
            <a:r>
              <a:rPr lang="en-US" sz="3600" dirty="0"/>
              <a:t>to standardize the initial variables before running the </a:t>
            </a:r>
            <a:r>
              <a:rPr lang="en-US" sz="3600" dirty="0" smtClean="0"/>
              <a:t>procedure.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714638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281</Words>
  <Application>Microsoft Office PowerPoint</Application>
  <PresentationFormat>Expunere pe ecran (16:9)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Temă Office</vt:lpstr>
      <vt:lpstr>Cluster Analysis</vt:lpstr>
      <vt:lpstr>Prezentare PowerPoint</vt:lpstr>
      <vt:lpstr>Prezentare PowerPoint</vt:lpstr>
      <vt:lpstr>Prezentare PowerPoint</vt:lpstr>
      <vt:lpstr>Hierarchical Cluster</vt:lpstr>
      <vt:lpstr>Hierarchical Cluster</vt:lpstr>
      <vt:lpstr>K-Means Cluster</vt:lpstr>
      <vt:lpstr>K-Means Cluster</vt:lpstr>
      <vt:lpstr>K-Means Cluster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59</cp:revision>
  <dcterms:created xsi:type="dcterms:W3CDTF">2014-10-10T10:38:27Z</dcterms:created>
  <dcterms:modified xsi:type="dcterms:W3CDTF">2017-08-11T14:54:01Z</dcterms:modified>
</cp:coreProperties>
</file>