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0758B-1912-4560-BBF7-28CDEEDC0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9" b="1318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794409-74D6-4CE5-A2FE-377A7D653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A4CF1-571C-4D21-BE10-4487BDED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876301"/>
            <a:ext cx="8494955" cy="4805300"/>
          </a:xfrm>
        </p:spPr>
        <p:txBody>
          <a:bodyPr anchor="b"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0147987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AnalogousFromLightSeed_2SEEDS">
      <a:dk1>
        <a:srgbClr val="000000"/>
      </a:dk1>
      <a:lt1>
        <a:srgbClr val="FFFFFF"/>
      </a:lt1>
      <a:dk2>
        <a:srgbClr val="233D3B"/>
      </a:dk2>
      <a:lt2>
        <a:srgbClr val="E4E8EA"/>
      </a:lt2>
      <a:accent1>
        <a:srgbClr val="CF7D69"/>
      </a:accent1>
      <a:accent2>
        <a:srgbClr val="D88497"/>
      </a:accent2>
      <a:accent3>
        <a:srgbClr val="C59C5B"/>
      </a:accent3>
      <a:accent4>
        <a:srgbClr val="5BB486"/>
      </a:accent4>
      <a:accent5>
        <a:srgbClr val="6BAFA8"/>
      </a:accent5>
      <a:accent6>
        <a:srgbClr val="61ABCD"/>
      </a:accent6>
      <a:hlink>
        <a:srgbClr val="5B8B97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ColorBlockVTI</vt:lpstr>
      <vt:lpstr>NORMAL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Achutd AHD</dc:creator>
  <cp:lastModifiedBy>Achutd AHD</cp:lastModifiedBy>
  <cp:revision>2</cp:revision>
  <dcterms:created xsi:type="dcterms:W3CDTF">2020-07-25T03:01:25Z</dcterms:created>
  <dcterms:modified xsi:type="dcterms:W3CDTF">2020-07-25T03:09:47Z</dcterms:modified>
</cp:coreProperties>
</file>