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595" y="3011805"/>
            <a:ext cx="8233410" cy="918845"/>
          </a:xfrm>
        </p:spPr>
        <p:txBody>
          <a:bodyPr/>
          <a:lstStyle/>
          <a:p>
            <a:r>
              <a:rPr lang="en-US"/>
              <a:t>                  </a:t>
            </a:r>
            <a:r>
              <a:t>AI-Powered Code Reviewer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1515" y="3930650"/>
            <a:ext cx="7087870" cy="1062990"/>
          </a:xfrm>
        </p:spPr>
        <p:txBody>
          <a:bodyPr/>
          <a:lstStyle/>
          <a:p>
            <a:r>
              <a:rPr lang="en-US"/>
              <a:t>         </a:t>
            </a:r>
            <a:r>
              <a:t>A Major Project</a:t>
            </a:r>
            <a:r>
              <a:rPr lang="en-US"/>
              <a:t> Presented</a:t>
            </a:r>
            <a:r>
              <a:t> by </a:t>
            </a:r>
            <a:r>
              <a:rPr lang="en-US"/>
              <a:t>              </a:t>
            </a:r>
            <a:r>
              <a:t>Amit Gupta</a:t>
            </a:r>
          </a:p>
          <a:p>
            <a:r>
              <a:rPr lang="en-US"/>
              <a:t>         Roll No:- 23419MCA065</a:t>
            </a:r>
          </a:p>
          <a:p>
            <a:r>
              <a:rPr lang="en-US"/>
              <a:t>         </a:t>
            </a:r>
            <a:r>
              <a:t>MCA Final Year</a:t>
            </a:r>
          </a:p>
          <a:p>
            <a:r>
              <a:rPr lang="en-US"/>
              <a:t>         </a:t>
            </a:r>
          </a:p>
        </p:txBody>
      </p:sp>
      <p:pic>
        <p:nvPicPr>
          <p:cNvPr id="4" name="Picture 3" descr="bhu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30" y="99060"/>
            <a:ext cx="3228340" cy="2627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Postman for API testing</a:t>
            </a:r>
          </a:p>
          <a:p>
            <a:r>
              <a:t>- React DevTools</a:t>
            </a:r>
          </a:p>
          <a:p>
            <a:r>
              <a:t>- Console Logging</a:t>
            </a:r>
          </a:p>
          <a:p>
            <a:r>
              <a:t>- Try-catch for errors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Editor Interface</a:t>
            </a:r>
          </a:p>
          <a:p>
            <a:r>
              <a:t>- AI Feedback Output</a:t>
            </a:r>
          </a:p>
          <a:p>
            <a:r>
              <a:t>- Postman Test Results</a:t>
            </a:r>
          </a:p>
          <a:p>
            <a:r>
              <a:t>- Console Logs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Interned at Smart Swift Innovation.</a:t>
            </a:r>
          </a:p>
          <a:p>
            <a:r>
              <a:t>Worked on frontend (React), backend (Express), and AI integration (Gemini).</a:t>
            </a:r>
          </a:p>
          <a:p>
            <a:r>
              <a:t>Gained hands-on experience in full-stack development and AI usage.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Acquired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MERN stack proficiency</a:t>
            </a:r>
          </a:p>
          <a:p>
            <a:r>
              <a:t>- API development</a:t>
            </a:r>
          </a:p>
          <a:p>
            <a:r>
              <a:t>- AI integration</a:t>
            </a:r>
          </a:p>
          <a:p>
            <a:r>
              <a:t>- Debugging techniques</a:t>
            </a:r>
          </a:p>
          <a:p>
            <a:r>
              <a:t>- Git &amp; GitHub</a:t>
            </a:r>
          </a:p>
          <a:p>
            <a:r>
              <a:t>- Team collaboration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enhances code quality using AI.</a:t>
            </a:r>
          </a:p>
          <a:p>
            <a:r>
              <a:t>Promotes learning, efficiency, and consistent feedback.</a:t>
            </a:r>
          </a:p>
          <a:p>
            <a:r>
              <a:t>Scalable and adaptable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deployment</a:t>
            </a:r>
          </a:p>
          <a:p>
            <a:r>
              <a:t>- Multi-language support</a:t>
            </a:r>
          </a:p>
          <a:p>
            <a:r>
              <a:t>- AI code generation</a:t>
            </a:r>
          </a:p>
          <a:p>
            <a:r>
              <a:t>- Database for history</a:t>
            </a:r>
          </a:p>
          <a:p>
            <a:r>
              <a:t>- Mobile version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intelligent web application using the MERN stack and Google Gemini AI for automated code review. Provides bug detection, optimization, and coding standard suggestions.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code reviews are slow and inconsistent.</a:t>
            </a:r>
          </a:p>
          <a:p>
            <a:r>
              <a:t>Lack of timely feedback</a:t>
            </a:r>
          </a:p>
          <a:p>
            <a:r>
              <a:t>Inconsistent quality</a:t>
            </a:r>
          </a:p>
          <a:p>
            <a:r>
              <a:t>Limited access for solo devs</a:t>
            </a:r>
          </a:p>
          <a:p>
            <a:r>
              <a:t>Resource-intensive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 MERN stack web app</a:t>
            </a:r>
          </a:p>
          <a:p>
            <a:r>
              <a:t>- Integrate Gemini AI</a:t>
            </a:r>
          </a:p>
          <a:p>
            <a:r>
              <a:t>- Provide syntax/optimization feedback</a:t>
            </a:r>
          </a:p>
          <a:p>
            <a:r>
              <a:t>- Deliver structured suggestions</a:t>
            </a:r>
          </a:p>
          <a:p>
            <a:r>
              <a:t>- Enable real-time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Languages: JavaScript, Python</a:t>
            </a:r>
          </a:p>
          <a:p>
            <a:r>
              <a:t>- AI feedback: Gemini 2.0 Flash</a:t>
            </a:r>
          </a:p>
          <a:p>
            <a:r>
              <a:t>- MERN architecture</a:t>
            </a:r>
          </a:p>
          <a:p>
            <a:r>
              <a:t>- Stateless backend</a:t>
            </a:r>
          </a:p>
          <a:p/>
          <a:p>
            <a:r>
              <a:t>Exclusions:</a:t>
            </a:r>
          </a:p>
          <a:p>
            <a:r>
              <a:t>- No compiled language support</a:t>
            </a:r>
          </a:p>
          <a:p>
            <a:r>
              <a:t>- No CI/CD or advanced auth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React.js, Prism.js</a:t>
            </a:r>
          </a:p>
          <a:p>
            <a:r>
              <a:t>- Backend: Node.js, Express.js</a:t>
            </a:r>
          </a:p>
          <a:p>
            <a:r>
              <a:t>- AI: Gemini 2.0 Flash</a:t>
            </a:r>
          </a:p>
          <a:p>
            <a:r>
              <a:t>- Other: Postman, MongoDB, dotenv, cors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(Frontend) → Backend API → Gemini AI → Backend → Frontend Output</a:t>
            </a:r>
          </a:p>
          <a:p>
            <a:r>
              <a:t>Follows a client-server architecture.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Editor UI</a:t>
            </a:r>
          </a:p>
          <a:p>
            <a:r>
              <a:t>- Review Button</a:t>
            </a:r>
          </a:p>
          <a:p>
            <a:r>
              <a:t>- Result Display</a:t>
            </a:r>
          </a:p>
          <a:p>
            <a:r>
              <a:t>- API Request Handler</a:t>
            </a:r>
          </a:p>
          <a:p>
            <a:r>
              <a:t>- AI Service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Prompt-based instructions to AI</a:t>
            </a:r>
          </a:p>
          <a:p>
            <a:r>
              <a:t>- Detects issues, suggests fixes</a:t>
            </a:r>
          </a:p>
          <a:p>
            <a:r>
              <a:t>- Explains best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Presentation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Orange Waves</vt:lpstr>
      <vt:lpstr>AI-Powered Code Reviewer</vt:lpstr>
      <vt:lpstr>Abstract</vt:lpstr>
      <vt:lpstr>Problem Statement</vt:lpstr>
      <vt:lpstr>Objectives</vt:lpstr>
      <vt:lpstr>Scope</vt:lpstr>
      <vt:lpstr>Tools and Technologies</vt:lpstr>
      <vt:lpstr>System Architecture</vt:lpstr>
      <vt:lpstr>Design and Development</vt:lpstr>
      <vt:lpstr>AI Integration</vt:lpstr>
      <vt:lpstr>Testing and Debugging</vt:lpstr>
      <vt:lpstr>Results and Screenshots</vt:lpstr>
      <vt:lpstr>Internship Experience</vt:lpstr>
      <vt:lpstr>Skills Acquired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AMIT GUPTA</cp:lastModifiedBy>
  <cp:revision>2</cp:revision>
  <dcterms:created xsi:type="dcterms:W3CDTF">2013-01-27T09:14:00Z</dcterms:created>
  <dcterms:modified xsi:type="dcterms:W3CDTF">2025-05-29T02:31:44Z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B7B4B6BF359F4B71AE7E7A1EB2FF9DF5_12</vt:lpwstr>
  </property>
  <property fmtid="{D5CDD505-2E9C-101B-9397-08002B2CF9AE}" pid="3" name="KSOProductBuildVer">
    <vt:lpwstr>2057-12.2.0.21183</vt:lpwstr>
  </property>
</Properties>
</file>