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0DEEC1-2010-407D-91FA-CA1BF65BBE9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0421C5-09C0-42DB-B29C-2010128B2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500043"/>
            <a:ext cx="5143536" cy="2571767"/>
          </a:xfrm>
        </p:spPr>
        <p:txBody>
          <a:bodyPr>
            <a:normAutofit/>
          </a:bodyPr>
          <a:lstStyle/>
          <a:p>
            <a:r>
              <a:rPr lang="en-IN" dirty="0" smtClean="0"/>
              <a:t> JUnit5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71472" y="3214686"/>
            <a:ext cx="8143932" cy="1214446"/>
          </a:xfrm>
        </p:spPr>
        <p:txBody>
          <a:bodyPr>
            <a:normAutofit/>
          </a:bodyPr>
          <a:lstStyle/>
          <a:p>
            <a:pPr algn="l"/>
            <a:r>
              <a:rPr lang="en-IN" sz="80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71677"/>
            <a:ext cx="8229600" cy="3286149"/>
          </a:xfrm>
        </p:spPr>
        <p:txBody>
          <a:bodyPr/>
          <a:lstStyle/>
          <a:p>
            <a:r>
              <a:rPr lang="en-US" sz="2400" dirty="0" smtClean="0"/>
              <a:t>Testing is use to find the defect or error or bugs in the application.</a:t>
            </a:r>
          </a:p>
          <a:p>
            <a:r>
              <a:rPr lang="en-US" sz="2400" dirty="0" smtClean="0"/>
              <a:t>Testing means we are running the program without main method or function to check function functionality.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Testing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35771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1.Manual Testing:-</a:t>
            </a:r>
          </a:p>
          <a:p>
            <a:r>
              <a:rPr lang="en-US" sz="2000" dirty="0" smtClean="0"/>
              <a:t>Testing any software or an application according to the client's needs without using any automation tool is known as manual testing.</a:t>
            </a:r>
          </a:p>
          <a:p>
            <a:r>
              <a:rPr lang="en-US" sz="2000" dirty="0" smtClean="0"/>
              <a:t>In other words, we can say that it is a procedure of verification and validation</a:t>
            </a:r>
            <a:r>
              <a:rPr lang="en-US" sz="2000" dirty="0" smtClean="0"/>
              <a:t>.</a:t>
            </a:r>
          </a:p>
          <a:p>
            <a:r>
              <a:rPr lang="en-IN" sz="2400" dirty="0" smtClean="0"/>
              <a:t>2.Automation Testing:-</a:t>
            </a:r>
          </a:p>
          <a:p>
            <a:r>
              <a:rPr lang="en-US" sz="2000" dirty="0" smtClean="0"/>
              <a:t>It uses specific tools to automate manual design test cases without any human interference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</a:t>
            </a:r>
            <a:r>
              <a:rPr lang="en-US" sz="2000" dirty="0" smtClean="0"/>
              <a:t>other words, we can say that whenever we are testing an application by using some tools is known as automation testing.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Types Of Testing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39290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a </a:t>
            </a:r>
            <a:r>
              <a:rPr lang="en-US" sz="2000" dirty="0" smtClean="0"/>
              <a:t>testing technique using which individual modules are tested to determine if there are any issues by the developer himself.</a:t>
            </a:r>
            <a:endParaRPr lang="en-IN" sz="2000" dirty="0" smtClean="0"/>
          </a:p>
          <a:p>
            <a:r>
              <a:rPr lang="en-IN" sz="2000" dirty="0" smtClean="0"/>
              <a:t>It is a type of manual testing.</a:t>
            </a:r>
          </a:p>
          <a:p>
            <a:r>
              <a:rPr lang="en-IN" sz="2000" dirty="0" smtClean="0"/>
              <a:t>It </a:t>
            </a:r>
            <a:r>
              <a:rPr lang="en-US" sz="2000" dirty="0" smtClean="0"/>
              <a:t>is a type of white box testing where individual unit of component of software are tested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Unit </a:t>
            </a:r>
            <a:r>
              <a:rPr lang="en-US" sz="2000" dirty="0" smtClean="0"/>
              <a:t>means smallest set of code written in method or functions.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Unit Testing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435771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JUnit</a:t>
            </a:r>
            <a:r>
              <a:rPr lang="en-US" sz="2000" dirty="0" smtClean="0"/>
              <a:t> </a:t>
            </a:r>
            <a:r>
              <a:rPr lang="en-US" sz="2000" dirty="0" smtClean="0"/>
              <a:t>is a unit testing framework for Java programming language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It plays a crucial role test-driven </a:t>
            </a:r>
            <a:r>
              <a:rPr lang="en-US" sz="2000" dirty="0" smtClean="0"/>
              <a:t>development.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</a:t>
            </a:r>
            <a:r>
              <a:rPr lang="en-US" sz="2000" dirty="0" smtClean="0"/>
              <a:t>is a open source light weighted framework provided by third party which help to do the testing for java code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provides </a:t>
            </a:r>
            <a:r>
              <a:rPr lang="en-US" sz="2000" dirty="0" smtClean="0"/>
              <a:t>annotations to identify test methods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provides </a:t>
            </a:r>
            <a:r>
              <a:rPr lang="en-US" sz="2000" dirty="0" smtClean="0"/>
              <a:t>assertions for testing expected </a:t>
            </a:r>
            <a:r>
              <a:rPr lang="en-US" sz="2000" dirty="0" smtClean="0"/>
              <a:t>results.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provides </a:t>
            </a:r>
            <a:r>
              <a:rPr lang="en-US" sz="2000" dirty="0" smtClean="0"/>
              <a:t>test runners for running </a:t>
            </a:r>
            <a:r>
              <a:rPr lang="en-US" sz="2000" dirty="0" smtClean="0"/>
              <a:t>tests.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</a:t>
            </a:r>
            <a:r>
              <a:rPr lang="en-US" sz="2000" dirty="0" smtClean="0"/>
              <a:t>tests allow you to write codes faster, which increases quality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</a:t>
            </a:r>
            <a:r>
              <a:rPr lang="en-US" sz="2000" dirty="0" smtClean="0"/>
              <a:t>shows test progress in a bar that is green if the test is running smoothly, and it turns red when a test fails.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JUnit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714908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JUnit</a:t>
            </a:r>
            <a:r>
              <a:rPr lang="en-US" sz="2000" dirty="0" smtClean="0"/>
              <a:t> 5 is the next generation of </a:t>
            </a:r>
            <a:r>
              <a:rPr lang="en-US" sz="2000" dirty="0" err="1" smtClean="0"/>
              <a:t>JUnit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The goal is to create an up-to-date foundation for developer-side testing on the JVM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This includes focusing on Java 8 and above, as well as enabling many different styles of testing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jUnit</a:t>
            </a:r>
            <a:r>
              <a:rPr lang="en-US" sz="2000" dirty="0" smtClean="0"/>
              <a:t> </a:t>
            </a:r>
            <a:r>
              <a:rPr lang="en-US" sz="2000" dirty="0" smtClean="0"/>
              <a:t>3.x 		without annotation 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4.x		with annotation 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5.x 		with few more new annotation with combination of more than one framework.</a:t>
            </a:r>
            <a:endParaRPr lang="en-US" sz="2000" dirty="0" smtClean="0"/>
          </a:p>
          <a:p>
            <a:r>
              <a:rPr lang="en-US" sz="2000" dirty="0" smtClean="0"/>
              <a:t>Test case 	: it is a type class which contains more than one test method with annotation @Test which help to test function functionality .</a:t>
            </a:r>
          </a:p>
          <a:p>
            <a:r>
              <a:rPr lang="en-US" sz="2000" dirty="0" smtClean="0"/>
              <a:t>Test suite 	: To run more than one test case classes at the same time when we can use test suite. Test suite is a combination of more than one test case classes</a:t>
            </a:r>
            <a:endParaRPr lang="en-IN" sz="2000" dirty="0" smtClean="0"/>
          </a:p>
          <a:p>
            <a:endParaRPr lang="en-IN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JUnit5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285728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Moving from </a:t>
            </a:r>
            <a:r>
              <a:rPr lang="en-US" sz="2400" dirty="0" err="1" smtClean="0"/>
              <a:t>JUnit</a:t>
            </a:r>
            <a:r>
              <a:rPr lang="en-US" sz="2400" dirty="0" smtClean="0"/>
              <a:t> 4 to </a:t>
            </a:r>
            <a:r>
              <a:rPr lang="en-US" sz="2400" dirty="0" err="1" smtClean="0"/>
              <a:t>JUnit</a:t>
            </a:r>
            <a:r>
              <a:rPr lang="en-US" sz="2400" dirty="0" smtClean="0"/>
              <a:t> 5</a:t>
            </a:r>
            <a:endParaRPr lang="en-US" sz="2400" dirty="0"/>
          </a:p>
        </p:txBody>
      </p:sp>
      <p:pic>
        <p:nvPicPr>
          <p:cNvPr id="1026" name="Picture 2" descr="C:\Users\Amit Kumar\Desktop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1214423"/>
            <a:ext cx="7762875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</TotalTime>
  <Words>349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 JUnit5 Testing</vt:lpstr>
      <vt:lpstr>Testing</vt:lpstr>
      <vt:lpstr>Types Of Testing</vt:lpstr>
      <vt:lpstr>Unit Testing</vt:lpstr>
      <vt:lpstr>JUnit</vt:lpstr>
      <vt:lpstr>JUnit5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</cp:revision>
  <dcterms:created xsi:type="dcterms:W3CDTF">2022-09-01T04:19:34Z</dcterms:created>
  <dcterms:modified xsi:type="dcterms:W3CDTF">2022-09-01T05:30:31Z</dcterms:modified>
</cp:coreProperties>
</file>