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4" r:id="rId1"/>
  </p:sldMasterIdLst>
  <p:sldIdLst>
    <p:sldId id="256" r:id="rId2"/>
    <p:sldId id="257" r:id="rId3"/>
    <p:sldId id="258" r:id="rId4"/>
    <p:sldId id="259" r:id="rId5"/>
    <p:sldId id="260" r:id="rId6"/>
    <p:sldId id="262" r:id="rId7"/>
    <p:sldId id="263" r:id="rId8"/>
    <p:sldId id="264" r:id="rId9"/>
    <p:sldId id="265" r:id="rId10"/>
    <p:sldId id="261"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711" autoAdjust="0"/>
  </p:normalViewPr>
  <p:slideViewPr>
    <p:cSldViewPr snapToGrid="0" snapToObjects="1">
      <p:cViewPr varScale="1">
        <p:scale>
          <a:sx n="83" d="100"/>
          <a:sy n="83" d="100"/>
        </p:scale>
        <p:origin x="1450" y="28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85077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73283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303753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17649"/>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454530" y="3765449"/>
            <a:ext cx="5449871"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9" name="TextBox 8"/>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200" dirty="0"/>
              <a:t>“</a:t>
            </a:r>
          </a:p>
        </p:txBody>
      </p:sp>
      <p:sp>
        <p:nvSpPr>
          <p:cNvPr id="13" name="TextBox 12"/>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26329906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723420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BCAD085-E8A6-8845-BD4E-CB4CCA059FC4}" type="datetimeFigureOut">
              <a:rPr lang="en-US" smtClean="0"/>
              <a:t>9/9/2024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512929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BCAD085-E8A6-8845-BD4E-CB4CCA059FC4}" type="datetimeFigureOut">
              <a:rPr lang="en-US" smtClean="0"/>
              <a:t>9/9/2024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722372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348258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856425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89468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39087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9/9/2024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58734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9/9/2024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73218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BCAD085-E8A6-8845-BD4E-CB4CCA059FC4}" type="datetimeFigureOut">
              <a:rPr lang="en-US" smtClean="0"/>
              <a:t>9/9/2024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2958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BCAD085-E8A6-8845-BD4E-CB4CCA059FC4}" type="datetimeFigureOut">
              <a:rPr lang="en-US" smtClean="0"/>
              <a:t>9/9/2024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154399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BCAD085-E8A6-8845-BD4E-CB4CCA059FC4}" type="datetimeFigureOut">
              <a:rPr lang="en-US" smtClean="0"/>
              <a:t>9/9/2024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70060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148282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BCAD085-E8A6-8845-BD4E-CB4CCA059FC4}" type="datetimeFigureOut">
              <a:rPr lang="en-US" smtClean="0"/>
              <a:t>9/9/2024</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4072973684"/>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dirty="0"/>
              <a:t>Analysis of Bird Strikes in Aviation</a:t>
            </a:r>
          </a:p>
        </p:txBody>
      </p:sp>
      <p:sp>
        <p:nvSpPr>
          <p:cNvPr id="3" name="Subtitle 2"/>
          <p:cNvSpPr>
            <a:spLocks noGrp="1"/>
          </p:cNvSpPr>
          <p:nvPr>
            <p:ph type="subTitle" idx="1"/>
          </p:nvPr>
        </p:nvSpPr>
        <p:spPr/>
        <p:txBody>
          <a:bodyPr/>
          <a:lstStyle/>
          <a:p>
            <a:r>
              <a:t>A comprehensive analysis using Python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t>The analysis provides valuable insights that can help improve aviation safety by understanding and mitigating the risks associated with bird strikes. Future work could involve predictive modeling to anticipate bird strike events.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lstStyle/>
          <a:p>
            <a:r>
              <a:t>This project analyzes bird strike incidents in aviation. The data is explored to understand various factors such as the time of strike, altitude, effect on the flight, and the cost incurred due to these incidents.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 Overview</a:t>
            </a:r>
          </a:p>
        </p:txBody>
      </p:sp>
      <p:sp>
        <p:nvSpPr>
          <p:cNvPr id="3" name="Content Placeholder 2"/>
          <p:cNvSpPr>
            <a:spLocks noGrp="1"/>
          </p:cNvSpPr>
          <p:nvPr>
            <p:ph idx="1"/>
          </p:nvPr>
        </p:nvSpPr>
        <p:spPr/>
        <p:txBody>
          <a:bodyPr/>
          <a:lstStyle/>
          <a:p>
            <a:r>
              <a:t>The dataset contains various attributes including:</a:t>
            </a:r>
          </a:p>
          <a:p>
            <a:r>
              <a:t>- Aircraft type and model</a:t>
            </a:r>
          </a:p>
          <a:p>
            <a:r>
              <a:t>- Airport and state information</a:t>
            </a:r>
          </a:p>
          <a:p>
            <a:r>
              <a:t>- Altitude and phase of flight</a:t>
            </a:r>
          </a:p>
          <a:p>
            <a:r>
              <a:t>- Wildlife species and number struck</a:t>
            </a:r>
          </a:p>
          <a:p>
            <a:r>
              <a:t>- Impact on flight and indicated damage</a:t>
            </a:r>
          </a:p>
          <a:p>
            <a:r>
              <a:t>- Cost incurred and number of people injured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Key Findings</a:t>
            </a:r>
          </a:p>
        </p:txBody>
      </p:sp>
      <p:sp>
        <p:nvSpPr>
          <p:cNvPr id="3" name="Content Placeholder 2"/>
          <p:cNvSpPr>
            <a:spLocks noGrp="1"/>
          </p:cNvSpPr>
          <p:nvPr>
            <p:ph idx="1"/>
          </p:nvPr>
        </p:nvSpPr>
        <p:spPr/>
        <p:txBody>
          <a:bodyPr/>
          <a:lstStyle/>
          <a:p>
            <a:r>
              <a:t>Some key insights from the analysis include:</a:t>
            </a:r>
          </a:p>
          <a:p>
            <a:r>
              <a:t>- The majority of bird strikes occur during the approach phase.</a:t>
            </a:r>
          </a:p>
          <a:p>
            <a:r>
              <a:t>- Bird strikes are most common at lower altitudes.</a:t>
            </a:r>
          </a:p>
          <a:p>
            <a:r>
              <a:t>- Certain airports report higher incidences of bird strikes.</a:t>
            </a:r>
          </a:p>
          <a:p>
            <a:r>
              <a:t>- The cost incurred due to bird strikes can be substantial, especially when significant damage occurs.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Visualizations</a:t>
            </a:r>
          </a:p>
        </p:txBody>
      </p:sp>
      <p:sp>
        <p:nvSpPr>
          <p:cNvPr id="3" name="Content Placeholder 2"/>
          <p:cNvSpPr>
            <a:spLocks noGrp="1"/>
          </p:cNvSpPr>
          <p:nvPr>
            <p:ph idx="1"/>
          </p:nvPr>
        </p:nvSpPr>
        <p:spPr/>
        <p:txBody>
          <a:bodyPr/>
          <a:lstStyle/>
          <a:p>
            <a:r>
              <a:rPr dirty="0"/>
              <a:t>Several visualizations were created to better understand the data, including:</a:t>
            </a:r>
          </a:p>
          <a:p>
            <a:r>
              <a:rPr dirty="0"/>
              <a:t>- Bar charts showing the distribution of bird strikes across different airlines and airports.</a:t>
            </a:r>
          </a:p>
          <a:p>
            <a:r>
              <a:rPr dirty="0"/>
              <a:t>- Line charts illustrating the yearly cost incurred due to bird strikes.</a:t>
            </a:r>
          </a:p>
          <a:p>
            <a:r>
              <a:rPr dirty="0"/>
              <a:t>- Pie charts to analyze the phase of flight during which bird strikes occur.</a:t>
            </a:r>
          </a:p>
          <a:p>
            <a:r>
              <a:rPr dirty="0"/>
              <a:t>- Bar charts exploring the impact of bird strikes at different altitudes.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BC66E247-E24A-24FC-EF8F-9549DBD3F9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964" y="152111"/>
            <a:ext cx="8746835" cy="327688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8C0F01A5-51CD-BACD-0480-8775D6E695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964" y="3519055"/>
            <a:ext cx="8746835" cy="31868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4336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9F5E66C-60EF-C99F-4FFD-80D5B8CC3FDC}"/>
              </a:ext>
            </a:extLst>
          </p:cNvPr>
          <p:cNvPicPr>
            <a:picLocks noChangeAspect="1"/>
          </p:cNvPicPr>
          <p:nvPr/>
        </p:nvPicPr>
        <p:blipFill>
          <a:blip r:embed="rId2"/>
          <a:stretch>
            <a:fillRect/>
          </a:stretch>
        </p:blipFill>
        <p:spPr>
          <a:xfrm>
            <a:off x="168564" y="160167"/>
            <a:ext cx="8806873" cy="3183397"/>
          </a:xfrm>
          <a:prstGeom prst="rect">
            <a:avLst/>
          </a:prstGeom>
          <a:ln>
            <a:solidFill>
              <a:srgbClr val="0070C0"/>
            </a:solidFill>
          </a:ln>
        </p:spPr>
      </p:pic>
      <p:sp>
        <p:nvSpPr>
          <p:cNvPr id="4" name="TextBox 3">
            <a:extLst>
              <a:ext uri="{FF2B5EF4-FFF2-40B4-BE49-F238E27FC236}">
                <a16:creationId xmlns:a16="http://schemas.microsoft.com/office/drawing/2014/main" id="{AEF053BE-7B86-F764-8DC8-3B6596826330}"/>
              </a:ext>
            </a:extLst>
          </p:cNvPr>
          <p:cNvSpPr txBox="1"/>
          <p:nvPr/>
        </p:nvSpPr>
        <p:spPr>
          <a:xfrm>
            <a:off x="6668655" y="2336800"/>
            <a:ext cx="1662546" cy="646331"/>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r>
              <a:rPr lang="en-US" dirty="0"/>
              <a:t>Bird Strikes By States In US</a:t>
            </a:r>
          </a:p>
        </p:txBody>
      </p:sp>
      <p:pic>
        <p:nvPicPr>
          <p:cNvPr id="3074" name="Picture 2">
            <a:extLst>
              <a:ext uri="{FF2B5EF4-FFF2-40B4-BE49-F238E27FC236}">
                <a16:creationId xmlns:a16="http://schemas.microsoft.com/office/drawing/2014/main" id="{B1B8032F-2C7C-DCF7-1F97-71F2444A28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563" y="3531439"/>
            <a:ext cx="8806874" cy="3183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9898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5287AB85-76CB-3EEA-085E-C6F0F5755EFB}"/>
              </a:ext>
            </a:extLst>
          </p:cNvPr>
          <p:cNvPicPr>
            <a:picLocks noChangeAspect="1" noChangeArrowheads="1"/>
          </p:cNvPicPr>
          <p:nvPr/>
        </p:nvPicPr>
        <p:blipFill>
          <a:blip r:embed="rId2">
            <a:duotone>
              <a:prstClr val="black"/>
              <a:srgbClr val="00FFFF">
                <a:tint val="45000"/>
                <a:satMod val="400000"/>
              </a:srgbClr>
            </a:duotone>
            <a:extLst>
              <a:ext uri="{28A0092B-C50C-407E-A947-70E740481C1C}">
                <a14:useLocalDpi xmlns:a14="http://schemas.microsoft.com/office/drawing/2010/main" val="0"/>
              </a:ext>
            </a:extLst>
          </a:blip>
          <a:srcRect/>
          <a:stretch>
            <a:fillRect/>
          </a:stretch>
        </p:blipFill>
        <p:spPr bwMode="auto">
          <a:xfrm>
            <a:off x="92364" y="155112"/>
            <a:ext cx="3934691" cy="3714924"/>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8284288D-10E3-E4AB-AA79-6C844D6E69A5}"/>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8800"/>
                    </a14:imgEffect>
                    <a14:imgEffect>
                      <a14:saturation sat="300000"/>
                    </a14:imgEffect>
                  </a14:imgLayer>
                </a14:imgProps>
              </a:ext>
              <a:ext uri="{28A0092B-C50C-407E-A947-70E740481C1C}">
                <a14:useLocalDpi xmlns:a14="http://schemas.microsoft.com/office/drawing/2010/main" val="0"/>
              </a:ext>
            </a:extLst>
          </a:blip>
          <a:srcRect/>
          <a:stretch>
            <a:fillRect/>
          </a:stretch>
        </p:blipFill>
        <p:spPr bwMode="auto">
          <a:xfrm>
            <a:off x="4147127" y="155112"/>
            <a:ext cx="4904509" cy="3714924"/>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55580DFC-B8AD-A373-EF26-C52478B9761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364" y="3980873"/>
            <a:ext cx="5440218" cy="2770909"/>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a:extLst>
              <a:ext uri="{FF2B5EF4-FFF2-40B4-BE49-F238E27FC236}">
                <a16:creationId xmlns:a16="http://schemas.microsoft.com/office/drawing/2014/main" id="{326A7C17-AE6D-57EC-5539-0062DEDAD4D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71127" y="3980873"/>
            <a:ext cx="3380509" cy="2722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8634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89EB8594-BD5B-4482-CA24-C3E0C7C5D4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545" y="69913"/>
            <a:ext cx="8857671" cy="3181287"/>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C38A0BEC-D5E2-6557-163E-45D58D17FC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545" y="3352800"/>
            <a:ext cx="8857672" cy="3435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71288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tint val="100000"/>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50</TotalTime>
  <Words>268</Words>
  <Application>Microsoft Office PowerPoint</Application>
  <PresentationFormat>On-screen Show (4:3)</PresentationFormat>
  <Paragraphs>27</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Century Gothic</vt:lpstr>
      <vt:lpstr>Wingdings 3</vt:lpstr>
      <vt:lpstr>Ion</vt:lpstr>
      <vt:lpstr>Analysis of Bird Strikes in Aviation</vt:lpstr>
      <vt:lpstr>Introduction</vt:lpstr>
      <vt:lpstr>Data Overview</vt:lpstr>
      <vt:lpstr>Key Findings</vt:lpstr>
      <vt:lpstr>Visualizations</vt:lpstr>
      <vt:lpstr>PowerPoint Presentation</vt:lpstr>
      <vt:lpstr>PowerPoint Presentation</vt:lpstr>
      <vt:lpstr>PowerPoint Presentation</vt:lpstr>
      <vt:lpstr>PowerPoint Presentation</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Amit Das</cp:lastModifiedBy>
  <cp:revision>6</cp:revision>
  <dcterms:created xsi:type="dcterms:W3CDTF">2013-01-27T09:14:16Z</dcterms:created>
  <dcterms:modified xsi:type="dcterms:W3CDTF">2024-09-08T19:25:15Z</dcterms:modified>
  <cp:category/>
</cp:coreProperties>
</file>