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0" r:id="rId4"/>
    <p:sldId id="267" r:id="rId5"/>
    <p:sldId id="258" r:id="rId6"/>
    <p:sldId id="266" r:id="rId7"/>
    <p:sldId id="259" r:id="rId8"/>
    <p:sldId id="268" r:id="rId9"/>
    <p:sldId id="261" r:id="rId10"/>
    <p:sldId id="262" r:id="rId11"/>
    <p:sldId id="263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498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07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32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04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23945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535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134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614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71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288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105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8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5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63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891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424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749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35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823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Global Superstore Sales Dashboard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Analyzing Sales, Profit, and Key Performance Metrics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Top-performing regions and cities by sales and profit</a:t>
            </a:r>
          </a:p>
          <a:p>
            <a:r>
              <a:t>- Yearly profitability and sales trends by category</a:t>
            </a:r>
          </a:p>
          <a:p>
            <a:r>
              <a:t>- Revenue contributions by customer segments</a:t>
            </a:r>
          </a:p>
          <a:p>
            <a:r>
              <a:t>- Seasonal sales trends by quarter</a:t>
            </a:r>
          </a:p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Usage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Clone the repository and load the Power BI file.</a:t>
            </a:r>
          </a:p>
          <a:p>
            <a:r>
              <a:t>2. Open in Power BI Desktop.</a:t>
            </a:r>
          </a:p>
          <a:p>
            <a:r>
              <a:t>3. Use slicers and filters for customized data views.</a:t>
            </a:r>
          </a:p>
          <a:p>
            <a:r>
              <a:t>4. Hover over charts for detailed insights.</a:t>
            </a:r>
          </a:p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dashboard offers valuable insights for business decision-making by showcasing trends in sales, profitability, and customer segmentation.</a:t>
            </a:r>
          </a:p>
          <a:p>
            <a:r>
              <a:t>Future work could include additional visualizations and deeper analysis.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provides an analysis of sales, profit, and key performance metrics for a global superstore. Key areas of focus include:</a:t>
            </a:r>
          </a:p>
          <a:p>
            <a:r>
              <a:t>- Geographic performance (region, state, city)</a:t>
            </a:r>
          </a:p>
          <a:p>
            <a:r>
              <a:t>- Product category and sub-category analysis</a:t>
            </a:r>
          </a:p>
          <a:p>
            <a:r>
              <a:t>- Customer segmentation analysis</a:t>
            </a:r>
          </a:p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Global Superstore Sales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Summary of KPIs:</a:t>
            </a:r>
          </a:p>
          <a:p>
            <a:r>
              <a:t>- Total Revenue, Total Profit, Total Quantity Sold</a:t>
            </a:r>
          </a:p>
          <a:p>
            <a:r>
              <a:t>Overview of filters and main metrics:</a:t>
            </a:r>
          </a:p>
          <a:p>
            <a:r>
              <a:t>- Sales and Profit trends by year</a:t>
            </a:r>
          </a:p>
          <a:p>
            <a:r>
              <a:t>- Country-wise sales analysis</a:t>
            </a:r>
          </a:p>
          <a:p>
            <a:r>
              <a:t>- Distribution by segment and category</a:t>
            </a:r>
          </a:p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A503C-50DE-D4D4-5706-6D80713D7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4776F2-51DE-390E-2A4C-91F11ED277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6060" y="618518"/>
            <a:ext cx="7429499" cy="5172682"/>
          </a:xfrm>
        </p:spPr>
      </p:pic>
    </p:spTree>
    <p:extLst>
      <p:ext uri="{BB962C8B-B14F-4D97-AF65-F5344CB8AC3E}">
        <p14:creationId xmlns:p14="http://schemas.microsoft.com/office/powerpoint/2010/main" val="2595251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Region &amp; State Level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Filters: Region, Year, State, City, Category, Sub-Category</a:t>
            </a:r>
          </a:p>
          <a:p>
            <a:r>
              <a:t>Metrics displayed:</a:t>
            </a:r>
          </a:p>
          <a:p>
            <a:r>
              <a:t>- Quantity and Profit by city</a:t>
            </a:r>
          </a:p>
          <a:p>
            <a:r>
              <a:t>- Sales and Profit by state and category</a:t>
            </a:r>
          </a:p>
          <a:p>
            <a:r>
              <a:t>- Profit trends by year and category</a:t>
            </a:r>
          </a:p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A1F91-39FD-3D8E-FC7C-0280D38FB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AFD525C-3F22-C8DF-4CF4-F22D170008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6059" y="618518"/>
            <a:ext cx="7429499" cy="5172682"/>
          </a:xfrm>
        </p:spPr>
      </p:pic>
    </p:spTree>
    <p:extLst>
      <p:ext uri="{BB962C8B-B14F-4D97-AF65-F5344CB8AC3E}">
        <p14:creationId xmlns:p14="http://schemas.microsoft.com/office/powerpoint/2010/main" val="1531965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Category &amp; Sub-Category Level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Overview of analysis by category (Furniture, Office Supplies, Technology) and sub-category.</a:t>
            </a:r>
          </a:p>
          <a:p>
            <a:r>
              <a:t>Metrics displayed include:</a:t>
            </a:r>
          </a:p>
          <a:p>
            <a:r>
              <a:t>- Sales, Profit, and Quantity by sub-category</a:t>
            </a:r>
          </a:p>
          <a:p>
            <a:r>
              <a:t>- Trends by year and quarter</a:t>
            </a:r>
          </a:p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5AFED-7D3E-E7AF-3FEB-51279879E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6F99F0-DED4-507B-F3DF-6C76DF089C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6060" y="618518"/>
            <a:ext cx="7429499" cy="5172682"/>
          </a:xfrm>
        </p:spPr>
      </p:pic>
    </p:spTree>
    <p:extLst>
      <p:ext uri="{BB962C8B-B14F-4D97-AF65-F5344CB8AC3E}">
        <p14:creationId xmlns:p14="http://schemas.microsoft.com/office/powerpoint/2010/main" val="1718101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Technologies utilized in this project:</a:t>
            </a:r>
          </a:p>
          <a:p>
            <a:r>
              <a:t>- Power BI: For creating interactive dashboards</a:t>
            </a:r>
          </a:p>
          <a:p>
            <a:r>
              <a:t>- CSV/Excel: Data sources for sales and profit information</a:t>
            </a:r>
          </a:p>
          <a:p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</TotalTime>
  <Words>317</Words>
  <Application>Microsoft Office PowerPoint</Application>
  <PresentationFormat>On-screen Show (4:3)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Tw Cen MT</vt:lpstr>
      <vt:lpstr>Circuit</vt:lpstr>
      <vt:lpstr>Global Superstore Sales Dashboard Analysis</vt:lpstr>
      <vt:lpstr>Overview</vt:lpstr>
      <vt:lpstr>Global Superstore Sales Dashboard</vt:lpstr>
      <vt:lpstr>PowerPoint Presentation</vt:lpstr>
      <vt:lpstr>Region &amp; State Level Analysis</vt:lpstr>
      <vt:lpstr>PowerPoint Presentation</vt:lpstr>
      <vt:lpstr>Category &amp; Sub-Category Level Analysis</vt:lpstr>
      <vt:lpstr>PowerPoint Presentation</vt:lpstr>
      <vt:lpstr>Technologies Used</vt:lpstr>
      <vt:lpstr>Key Insights</vt:lpstr>
      <vt:lpstr>Usage Instructions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Amit Das</cp:lastModifiedBy>
  <cp:revision>2</cp:revision>
  <dcterms:created xsi:type="dcterms:W3CDTF">2013-01-27T09:14:16Z</dcterms:created>
  <dcterms:modified xsi:type="dcterms:W3CDTF">2024-11-08T05:02:07Z</dcterms:modified>
  <cp:category/>
</cp:coreProperties>
</file>