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itchFamily="34" charset="0"/>
      <p:regular r:id="rId15"/>
      <p:bold r:id="rId16"/>
      <p:italic r:id="rId17"/>
      <p:boldItalic r:id="rId18"/>
    </p:embeddedFont>
    <p:embeddedFont>
      <p:font typeface="Open Sans Extra Bold" charset="0"/>
      <p:regular r:id="rId19"/>
    </p:embeddedFont>
    <p:embeddedFont>
      <p:font typeface="Arimo" charset="0"/>
      <p:regular r:id="rId20"/>
    </p:embeddedFont>
    <p:embeddedFont>
      <p:font typeface="Roboto"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5" d="100"/>
          <a:sy n="45" d="100"/>
        </p:scale>
        <p:origin x="-5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EFF"/>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1772257" cy="9583621"/>
            <a:chOff x="0" y="0"/>
            <a:chExt cx="27954481" cy="22757330"/>
          </a:xfrm>
        </p:grpSpPr>
        <p:sp>
          <p:nvSpPr>
            <p:cNvPr id="3" name="Freeform 3"/>
            <p:cNvSpPr/>
            <p:nvPr/>
          </p:nvSpPr>
          <p:spPr>
            <a:xfrm>
              <a:off x="72390" y="72390"/>
              <a:ext cx="27809700" cy="22612551"/>
            </a:xfrm>
            <a:custGeom>
              <a:avLst/>
              <a:gdLst/>
              <a:ahLst/>
              <a:cxnLst/>
              <a:rect l="l" t="t" r="r" b="b"/>
              <a:pathLst>
                <a:path w="27809700" h="22612551">
                  <a:moveTo>
                    <a:pt x="0" y="0"/>
                  </a:moveTo>
                  <a:lnTo>
                    <a:pt x="27809700" y="0"/>
                  </a:lnTo>
                  <a:lnTo>
                    <a:pt x="27809700" y="22612551"/>
                  </a:lnTo>
                  <a:lnTo>
                    <a:pt x="0" y="22612551"/>
                  </a:lnTo>
                  <a:lnTo>
                    <a:pt x="0" y="0"/>
                  </a:lnTo>
                  <a:close/>
                </a:path>
              </a:pathLst>
            </a:custGeom>
            <a:solidFill>
              <a:srgbClr val="067D79"/>
            </a:solidFill>
          </p:spPr>
        </p:sp>
        <p:sp>
          <p:nvSpPr>
            <p:cNvPr id="4" name="Freeform 4"/>
            <p:cNvSpPr/>
            <p:nvPr/>
          </p:nvSpPr>
          <p:spPr>
            <a:xfrm>
              <a:off x="0" y="0"/>
              <a:ext cx="27954480" cy="22757330"/>
            </a:xfrm>
            <a:custGeom>
              <a:avLst/>
              <a:gdLst/>
              <a:ahLst/>
              <a:cxnLst/>
              <a:rect l="l" t="t" r="r" b="b"/>
              <a:pathLst>
                <a:path w="27954480" h="22757330">
                  <a:moveTo>
                    <a:pt x="27809701" y="22612550"/>
                  </a:moveTo>
                  <a:lnTo>
                    <a:pt x="27954480" y="22612550"/>
                  </a:lnTo>
                  <a:lnTo>
                    <a:pt x="27954480" y="22757330"/>
                  </a:lnTo>
                  <a:lnTo>
                    <a:pt x="27809701" y="22757330"/>
                  </a:lnTo>
                  <a:lnTo>
                    <a:pt x="27809701" y="22612550"/>
                  </a:lnTo>
                  <a:close/>
                  <a:moveTo>
                    <a:pt x="0" y="144780"/>
                  </a:moveTo>
                  <a:lnTo>
                    <a:pt x="144780" y="144780"/>
                  </a:lnTo>
                  <a:lnTo>
                    <a:pt x="144780" y="22612550"/>
                  </a:lnTo>
                  <a:lnTo>
                    <a:pt x="0" y="22612550"/>
                  </a:lnTo>
                  <a:lnTo>
                    <a:pt x="0" y="144780"/>
                  </a:lnTo>
                  <a:close/>
                  <a:moveTo>
                    <a:pt x="0" y="22612550"/>
                  </a:moveTo>
                  <a:lnTo>
                    <a:pt x="144780" y="22612550"/>
                  </a:lnTo>
                  <a:lnTo>
                    <a:pt x="144780" y="22757330"/>
                  </a:lnTo>
                  <a:lnTo>
                    <a:pt x="0" y="22757330"/>
                  </a:lnTo>
                  <a:lnTo>
                    <a:pt x="0" y="22612550"/>
                  </a:lnTo>
                  <a:close/>
                  <a:moveTo>
                    <a:pt x="27809701" y="144780"/>
                  </a:moveTo>
                  <a:lnTo>
                    <a:pt x="27954480" y="144780"/>
                  </a:lnTo>
                  <a:lnTo>
                    <a:pt x="27954480" y="22612550"/>
                  </a:lnTo>
                  <a:lnTo>
                    <a:pt x="27809701" y="22612550"/>
                  </a:lnTo>
                  <a:lnTo>
                    <a:pt x="27809701" y="144780"/>
                  </a:lnTo>
                  <a:close/>
                  <a:moveTo>
                    <a:pt x="144780" y="22612550"/>
                  </a:moveTo>
                  <a:lnTo>
                    <a:pt x="27809701" y="22612550"/>
                  </a:lnTo>
                  <a:lnTo>
                    <a:pt x="27809701" y="22757330"/>
                  </a:lnTo>
                  <a:lnTo>
                    <a:pt x="144780" y="22757330"/>
                  </a:lnTo>
                  <a:lnTo>
                    <a:pt x="144780" y="22612550"/>
                  </a:lnTo>
                  <a:close/>
                  <a:moveTo>
                    <a:pt x="27809701" y="0"/>
                  </a:moveTo>
                  <a:lnTo>
                    <a:pt x="27954480" y="0"/>
                  </a:lnTo>
                  <a:lnTo>
                    <a:pt x="27954480" y="144780"/>
                  </a:lnTo>
                  <a:lnTo>
                    <a:pt x="27809701" y="144780"/>
                  </a:lnTo>
                  <a:lnTo>
                    <a:pt x="27809701" y="0"/>
                  </a:lnTo>
                  <a:close/>
                  <a:moveTo>
                    <a:pt x="0" y="0"/>
                  </a:moveTo>
                  <a:lnTo>
                    <a:pt x="144780" y="0"/>
                  </a:lnTo>
                  <a:lnTo>
                    <a:pt x="144780" y="144780"/>
                  </a:lnTo>
                  <a:lnTo>
                    <a:pt x="0" y="144780"/>
                  </a:lnTo>
                  <a:lnTo>
                    <a:pt x="0" y="0"/>
                  </a:lnTo>
                  <a:close/>
                  <a:moveTo>
                    <a:pt x="144780" y="0"/>
                  </a:moveTo>
                  <a:lnTo>
                    <a:pt x="27809701" y="0"/>
                  </a:lnTo>
                  <a:lnTo>
                    <a:pt x="27809701" y="144780"/>
                  </a:lnTo>
                  <a:lnTo>
                    <a:pt x="144780" y="144780"/>
                  </a:lnTo>
                  <a:lnTo>
                    <a:pt x="144780" y="0"/>
                  </a:lnTo>
                  <a:close/>
                </a:path>
              </a:pathLst>
            </a:custGeom>
            <a:solidFill>
              <a:srgbClr val="E1DCD0"/>
            </a:solidFill>
          </p:spPr>
        </p:sp>
      </p:grpSp>
      <p:grpSp>
        <p:nvGrpSpPr>
          <p:cNvPr id="5" name="Group 5"/>
          <p:cNvGrpSpPr/>
          <p:nvPr/>
        </p:nvGrpSpPr>
        <p:grpSpPr>
          <a:xfrm>
            <a:off x="2949281" y="4552389"/>
            <a:ext cx="7931096" cy="5527428"/>
            <a:chOff x="0" y="133350"/>
            <a:chExt cx="10574795" cy="7369903"/>
          </a:xfrm>
        </p:grpSpPr>
        <p:sp>
          <p:nvSpPr>
            <p:cNvPr id="6" name="TextBox 6"/>
            <p:cNvSpPr txBox="1"/>
            <p:nvPr/>
          </p:nvSpPr>
          <p:spPr>
            <a:xfrm>
              <a:off x="0" y="2955000"/>
              <a:ext cx="10197467" cy="4548253"/>
            </a:xfrm>
            <a:prstGeom prst="rect">
              <a:avLst/>
            </a:prstGeom>
          </p:spPr>
          <p:txBody>
            <a:bodyPr lIns="0" tIns="0" rIns="0" bIns="0" rtlCol="0" anchor="t">
              <a:spAutoFit/>
            </a:bodyPr>
            <a:lstStyle/>
            <a:p>
              <a:pPr>
                <a:lnSpc>
                  <a:spcPts val="3781"/>
                </a:lnSpc>
              </a:pPr>
              <a:endParaRPr/>
            </a:p>
            <a:p>
              <a:pPr>
                <a:lnSpc>
                  <a:spcPts val="3781"/>
                </a:lnSpc>
              </a:pPr>
              <a:endParaRPr/>
            </a:p>
            <a:p>
              <a:pPr>
                <a:lnSpc>
                  <a:spcPts val="3781"/>
                </a:lnSpc>
              </a:pPr>
              <a:endParaRPr/>
            </a:p>
            <a:p>
              <a:pPr>
                <a:lnSpc>
                  <a:spcPts val="3781"/>
                </a:lnSpc>
              </a:pPr>
              <a:endParaRPr/>
            </a:p>
            <a:p>
              <a:pPr>
                <a:lnSpc>
                  <a:spcPts val="3781"/>
                </a:lnSpc>
              </a:pPr>
              <a:r>
                <a:rPr lang="en-US" sz="2700" spc="81" dirty="0">
                  <a:solidFill>
                    <a:srgbClr val="E1DCD0"/>
                  </a:solidFill>
                  <a:latin typeface="Now"/>
                </a:rPr>
                <a:t>Presentation by </a:t>
              </a:r>
              <a:r>
                <a:rPr lang="en-US" sz="2700" spc="81" dirty="0" smtClean="0">
                  <a:solidFill>
                    <a:srgbClr val="E1DCD0"/>
                  </a:solidFill>
                  <a:latin typeface="Now"/>
                </a:rPr>
                <a:t>name</a:t>
              </a:r>
              <a:endParaRPr lang="en-US" sz="2700" spc="81" dirty="0">
                <a:solidFill>
                  <a:srgbClr val="E1DCD0"/>
                </a:solidFill>
                <a:latin typeface="Now"/>
              </a:endParaRPr>
            </a:p>
            <a:p>
              <a:pPr>
                <a:lnSpc>
                  <a:spcPts val="3781"/>
                </a:lnSpc>
              </a:pPr>
              <a:endParaRPr/>
            </a:p>
            <a:p>
              <a:pPr>
                <a:lnSpc>
                  <a:spcPts val="3781"/>
                </a:lnSpc>
              </a:pPr>
              <a:r>
                <a:rPr lang="en-US" sz="2700" spc="81" dirty="0">
                  <a:solidFill>
                    <a:srgbClr val="E1DCD0"/>
                  </a:solidFill>
                  <a:latin typeface="Now"/>
                </a:rPr>
                <a:t>              </a:t>
              </a:r>
              <a:r>
                <a:rPr lang="en-US" sz="2700" spc="81" dirty="0" smtClean="0">
                  <a:solidFill>
                    <a:srgbClr val="E1DCD0"/>
                  </a:solidFill>
                  <a:latin typeface="Now"/>
                </a:rPr>
                <a:t>roll no..</a:t>
              </a:r>
              <a:endParaRPr lang="en-US" sz="2700" spc="81" dirty="0">
                <a:solidFill>
                  <a:srgbClr val="E1DCD0"/>
                </a:solidFill>
                <a:latin typeface="Now"/>
              </a:endParaRPr>
            </a:p>
          </p:txBody>
        </p:sp>
        <p:sp>
          <p:nvSpPr>
            <p:cNvPr id="7" name="TextBox 7"/>
            <p:cNvSpPr txBox="1"/>
            <p:nvPr/>
          </p:nvSpPr>
          <p:spPr>
            <a:xfrm>
              <a:off x="0" y="133350"/>
              <a:ext cx="10574795" cy="2221738"/>
            </a:xfrm>
            <a:prstGeom prst="rect">
              <a:avLst/>
            </a:prstGeom>
          </p:spPr>
          <p:txBody>
            <a:bodyPr lIns="0" tIns="0" rIns="0" bIns="0" rtlCol="0" anchor="t">
              <a:spAutoFit/>
            </a:bodyPr>
            <a:lstStyle/>
            <a:p>
              <a:pPr>
                <a:lnSpc>
                  <a:spcPts val="6271"/>
                </a:lnSpc>
              </a:pPr>
              <a:r>
                <a:rPr lang="en-US" sz="6399" spc="76">
                  <a:solidFill>
                    <a:srgbClr val="E1DCD0"/>
                  </a:solidFill>
                  <a:latin typeface="Open Sans Extra Bold"/>
                </a:rPr>
                <a:t>LEARN ENGLISH AND GROW</a:t>
              </a:r>
            </a:p>
          </p:txBody>
        </p:sp>
      </p:grpSp>
      <p:pic>
        <p:nvPicPr>
          <p:cNvPr id="8" name="Picture 8"/>
          <p:cNvPicPr>
            <a:picLocks noChangeAspect="1"/>
          </p:cNvPicPr>
          <p:nvPr/>
        </p:nvPicPr>
        <p:blipFill>
          <a:blip r:embed="rId2"/>
          <a:srcRect/>
          <a:stretch>
            <a:fillRect/>
          </a:stretch>
        </p:blipFill>
        <p:spPr>
          <a:xfrm>
            <a:off x="14316744" y="6227914"/>
            <a:ext cx="5136684" cy="4819144"/>
          </a:xfrm>
          <a:prstGeom prst="rect">
            <a:avLst/>
          </a:prstGeom>
        </p:spPr>
      </p:pic>
      <p:pic>
        <p:nvPicPr>
          <p:cNvPr id="9" name="Picture 9"/>
          <p:cNvPicPr>
            <a:picLocks noChangeAspect="1"/>
          </p:cNvPicPr>
          <p:nvPr/>
        </p:nvPicPr>
        <p:blipFill>
          <a:blip r:embed="rId3"/>
          <a:srcRect t="215" b="215"/>
          <a:stretch>
            <a:fillRect/>
          </a:stretch>
        </p:blipFill>
        <p:spPr>
          <a:xfrm>
            <a:off x="3999078" y="1540972"/>
            <a:ext cx="5144922" cy="2329460"/>
          </a:xfrm>
          <a:prstGeom prst="rect">
            <a:avLst/>
          </a:prstGeom>
        </p:spPr>
      </p:pic>
      <p:sp>
        <p:nvSpPr>
          <p:cNvPr id="10" name="TextBox 10"/>
          <p:cNvSpPr txBox="1"/>
          <p:nvPr/>
        </p:nvSpPr>
        <p:spPr>
          <a:xfrm>
            <a:off x="4775044" y="1864962"/>
            <a:ext cx="3718247" cy="1510030"/>
          </a:xfrm>
          <a:prstGeom prst="rect">
            <a:avLst/>
          </a:prstGeom>
        </p:spPr>
        <p:txBody>
          <a:bodyPr lIns="0" tIns="0" rIns="0" bIns="0" rtlCol="0" anchor="t">
            <a:spAutoFit/>
          </a:bodyPr>
          <a:lstStyle/>
          <a:p>
            <a:pPr algn="ctr">
              <a:lnSpc>
                <a:spcPts val="12319"/>
              </a:lnSpc>
              <a:spcBef>
                <a:spcPct val="0"/>
              </a:spcBef>
            </a:pPr>
            <a:r>
              <a:rPr lang="en-US" sz="8800" spc="1144">
                <a:solidFill>
                  <a:srgbClr val="E1DCD0"/>
                </a:solidFill>
                <a:latin typeface="Open Sans Extra Bold"/>
              </a:rPr>
              <a:t>LEAG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92138" y="2542153"/>
            <a:ext cx="10838301" cy="6096544"/>
          </a:xfrm>
          <a:prstGeom prst="rect">
            <a:avLst/>
          </a:prstGeom>
        </p:spPr>
      </p:pic>
      <p:grpSp>
        <p:nvGrpSpPr>
          <p:cNvPr id="3" name="Group 3"/>
          <p:cNvGrpSpPr>
            <a:grpSpLocks noChangeAspect="1"/>
          </p:cNvGrpSpPr>
          <p:nvPr/>
        </p:nvGrpSpPr>
        <p:grpSpPr>
          <a:xfrm>
            <a:off x="13613297" y="3675459"/>
            <a:ext cx="1884577" cy="3829932"/>
            <a:chOff x="0" y="0"/>
            <a:chExt cx="5001260" cy="10163810"/>
          </a:xfrm>
        </p:grpSpPr>
        <p:sp>
          <p:nvSpPr>
            <p:cNvPr id="4" name="Freeform 4"/>
            <p:cNvSpPr/>
            <p:nvPr/>
          </p:nvSpPr>
          <p:spPr>
            <a:xfrm>
              <a:off x="0" y="0"/>
              <a:ext cx="5000993" cy="10163632"/>
            </a:xfrm>
            <a:custGeom>
              <a:avLst/>
              <a:gdLst/>
              <a:ahLst/>
              <a:cxnLst/>
              <a:rect l="l" t="t" r="r" b="b"/>
              <a:pathLst>
                <a:path w="5000993" h="10163632">
                  <a:moveTo>
                    <a:pt x="0" y="0"/>
                  </a:moveTo>
                  <a:lnTo>
                    <a:pt x="5000993" y="0"/>
                  </a:lnTo>
                  <a:lnTo>
                    <a:pt x="5000993" y="10163632"/>
                  </a:lnTo>
                  <a:lnTo>
                    <a:pt x="0" y="10163632"/>
                  </a:lnTo>
                  <a:close/>
                </a:path>
              </a:pathLst>
            </a:custGeom>
            <a:blipFill>
              <a:blip r:embed="rId3"/>
              <a:stretch>
                <a:fillRect l="-45" r="-40" b="1"/>
              </a:stretch>
            </a:blipFill>
          </p:spPr>
        </p:sp>
        <p:sp>
          <p:nvSpPr>
            <p:cNvPr id="5" name="Freeform 5"/>
            <p:cNvSpPr/>
            <p:nvPr/>
          </p:nvSpPr>
          <p:spPr>
            <a:xfrm>
              <a:off x="338760" y="288798"/>
              <a:ext cx="4330776" cy="9398000"/>
            </a:xfrm>
            <a:custGeom>
              <a:avLst/>
              <a:gdLst/>
              <a:ahLst/>
              <a:cxnLst/>
              <a:rect l="l" t="t" r="r" b="b"/>
              <a:pathLst>
                <a:path w="4330776" h="9398000">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4"/>
              <a:stretch>
                <a:fillRect l="2913" t="2841" r="2772" b="4693"/>
              </a:stretch>
            </a:blipFill>
          </p:spPr>
        </p:sp>
      </p:grpSp>
      <p:sp>
        <p:nvSpPr>
          <p:cNvPr id="6" name="TextBox 6"/>
          <p:cNvSpPr txBox="1"/>
          <p:nvPr/>
        </p:nvSpPr>
        <p:spPr>
          <a:xfrm>
            <a:off x="5110227" y="1066800"/>
            <a:ext cx="7080578" cy="689864"/>
          </a:xfrm>
          <a:prstGeom prst="rect">
            <a:avLst/>
          </a:prstGeom>
        </p:spPr>
        <p:txBody>
          <a:bodyPr lIns="0" tIns="0" rIns="0" bIns="0" rtlCol="0" anchor="t">
            <a:spAutoFit/>
          </a:bodyPr>
          <a:lstStyle/>
          <a:p>
            <a:pPr algn="ctr">
              <a:lnSpc>
                <a:spcPts val="5327"/>
              </a:lnSpc>
            </a:pPr>
            <a:r>
              <a:rPr lang="en-US" sz="4799" spc="105">
                <a:solidFill>
                  <a:srgbClr val="E1DCD0"/>
                </a:solidFill>
                <a:latin typeface="Sifonn"/>
              </a:rPr>
              <a:t>LOGIN PAGE</a:t>
            </a:r>
          </a:p>
        </p:txBody>
      </p:sp>
      <p:sp>
        <p:nvSpPr>
          <p:cNvPr id="7" name="TextBox 7"/>
          <p:cNvSpPr txBox="1"/>
          <p:nvPr/>
        </p:nvSpPr>
        <p:spPr>
          <a:xfrm>
            <a:off x="5915020" y="8938895"/>
            <a:ext cx="1975005" cy="319405"/>
          </a:xfrm>
          <a:prstGeom prst="rect">
            <a:avLst/>
          </a:prstGeom>
        </p:spPr>
        <p:txBody>
          <a:bodyPr lIns="0" tIns="0" rIns="0" bIns="0" rtlCol="0" anchor="t">
            <a:spAutoFit/>
          </a:bodyPr>
          <a:lstStyle/>
          <a:p>
            <a:pPr>
              <a:lnSpc>
                <a:spcPts val="2520"/>
              </a:lnSpc>
            </a:pPr>
            <a:r>
              <a:rPr lang="en-US" sz="1800" spc="234">
                <a:solidFill>
                  <a:srgbClr val="E1DCD0"/>
                </a:solidFill>
                <a:latin typeface="Roboto"/>
              </a:rPr>
              <a:t>DESKTOP VIEW</a:t>
            </a:r>
          </a:p>
        </p:txBody>
      </p:sp>
      <p:sp>
        <p:nvSpPr>
          <p:cNvPr id="8" name="TextBox 8"/>
          <p:cNvSpPr txBox="1"/>
          <p:nvPr/>
        </p:nvSpPr>
        <p:spPr>
          <a:xfrm>
            <a:off x="13613297" y="7727281"/>
            <a:ext cx="1884577" cy="319405"/>
          </a:xfrm>
          <a:prstGeom prst="rect">
            <a:avLst/>
          </a:prstGeom>
        </p:spPr>
        <p:txBody>
          <a:bodyPr lIns="0" tIns="0" rIns="0" bIns="0" rtlCol="0" anchor="t">
            <a:spAutoFit/>
          </a:bodyPr>
          <a:lstStyle/>
          <a:p>
            <a:pPr>
              <a:lnSpc>
                <a:spcPts val="2519"/>
              </a:lnSpc>
            </a:pPr>
            <a:r>
              <a:rPr lang="en-US" sz="1799" spc="233">
                <a:solidFill>
                  <a:srgbClr val="E1DCD0"/>
                </a:solidFill>
                <a:latin typeface="Roboto"/>
              </a:rPr>
              <a:t>MOBILE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258961" y="3733980"/>
            <a:ext cx="1884577" cy="3829932"/>
            <a:chOff x="0" y="0"/>
            <a:chExt cx="5001260" cy="10163810"/>
          </a:xfrm>
        </p:grpSpPr>
        <p:sp>
          <p:nvSpPr>
            <p:cNvPr id="3" name="Freeform 3"/>
            <p:cNvSpPr/>
            <p:nvPr/>
          </p:nvSpPr>
          <p:spPr>
            <a:xfrm>
              <a:off x="0" y="0"/>
              <a:ext cx="5000993" cy="10163632"/>
            </a:xfrm>
            <a:custGeom>
              <a:avLst/>
              <a:gdLst/>
              <a:ahLst/>
              <a:cxnLst/>
              <a:rect l="l" t="t" r="r" b="b"/>
              <a:pathLst>
                <a:path w="5000993" h="10163632">
                  <a:moveTo>
                    <a:pt x="0" y="0"/>
                  </a:moveTo>
                  <a:lnTo>
                    <a:pt x="5000993" y="0"/>
                  </a:lnTo>
                  <a:lnTo>
                    <a:pt x="5000993" y="10163632"/>
                  </a:lnTo>
                  <a:lnTo>
                    <a:pt x="0" y="10163632"/>
                  </a:lnTo>
                  <a:close/>
                </a:path>
              </a:pathLst>
            </a:custGeom>
            <a:blipFill>
              <a:blip r:embed="rId2"/>
              <a:stretch>
                <a:fillRect l="-45" r="-40" b="1"/>
              </a:stretch>
            </a:blipFill>
          </p:spPr>
        </p:sp>
        <p:sp>
          <p:nvSpPr>
            <p:cNvPr id="4" name="Freeform 4"/>
            <p:cNvSpPr/>
            <p:nvPr/>
          </p:nvSpPr>
          <p:spPr>
            <a:xfrm>
              <a:off x="338760" y="288798"/>
              <a:ext cx="4330776" cy="9398000"/>
            </a:xfrm>
            <a:custGeom>
              <a:avLst/>
              <a:gdLst/>
              <a:ahLst/>
              <a:cxnLst/>
              <a:rect l="l" t="t" r="r" b="b"/>
              <a:pathLst>
                <a:path w="4330776" h="9398000">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
              <a:stretch>
                <a:fillRect l="2793" t="2841" r="2653" b="4693"/>
              </a:stretch>
            </a:blipFill>
          </p:spPr>
        </p:sp>
      </p:grpSp>
      <p:pic>
        <p:nvPicPr>
          <p:cNvPr id="5" name="Picture 5"/>
          <p:cNvPicPr>
            <a:picLocks noChangeAspect="1"/>
          </p:cNvPicPr>
          <p:nvPr/>
        </p:nvPicPr>
        <p:blipFill>
          <a:blip r:embed="rId4"/>
          <a:srcRect/>
          <a:stretch>
            <a:fillRect/>
          </a:stretch>
        </p:blipFill>
        <p:spPr>
          <a:xfrm>
            <a:off x="1028700" y="2703961"/>
            <a:ext cx="10323661" cy="5807059"/>
          </a:xfrm>
          <a:prstGeom prst="rect">
            <a:avLst/>
          </a:prstGeom>
        </p:spPr>
      </p:pic>
      <p:sp>
        <p:nvSpPr>
          <p:cNvPr id="6" name="TextBox 6"/>
          <p:cNvSpPr txBox="1"/>
          <p:nvPr/>
        </p:nvSpPr>
        <p:spPr>
          <a:xfrm>
            <a:off x="5110227" y="1066800"/>
            <a:ext cx="7080578" cy="689864"/>
          </a:xfrm>
          <a:prstGeom prst="rect">
            <a:avLst/>
          </a:prstGeom>
        </p:spPr>
        <p:txBody>
          <a:bodyPr lIns="0" tIns="0" rIns="0" bIns="0" rtlCol="0" anchor="t">
            <a:spAutoFit/>
          </a:bodyPr>
          <a:lstStyle/>
          <a:p>
            <a:pPr algn="ctr">
              <a:lnSpc>
                <a:spcPts val="5327"/>
              </a:lnSpc>
            </a:pPr>
            <a:r>
              <a:rPr lang="en-US" sz="4799" spc="105">
                <a:solidFill>
                  <a:srgbClr val="E1DCD0"/>
                </a:solidFill>
                <a:latin typeface="Sifonn"/>
              </a:rPr>
              <a:t>REGISTER PAGE</a:t>
            </a:r>
          </a:p>
        </p:txBody>
      </p:sp>
      <p:sp>
        <p:nvSpPr>
          <p:cNvPr id="7" name="TextBox 7"/>
          <p:cNvSpPr txBox="1"/>
          <p:nvPr/>
        </p:nvSpPr>
        <p:spPr>
          <a:xfrm>
            <a:off x="5585113" y="8938895"/>
            <a:ext cx="1975005" cy="319405"/>
          </a:xfrm>
          <a:prstGeom prst="rect">
            <a:avLst/>
          </a:prstGeom>
        </p:spPr>
        <p:txBody>
          <a:bodyPr lIns="0" tIns="0" rIns="0" bIns="0" rtlCol="0" anchor="t">
            <a:spAutoFit/>
          </a:bodyPr>
          <a:lstStyle/>
          <a:p>
            <a:pPr>
              <a:lnSpc>
                <a:spcPts val="2520"/>
              </a:lnSpc>
            </a:pPr>
            <a:r>
              <a:rPr lang="en-US" sz="1800" spc="234">
                <a:solidFill>
                  <a:srgbClr val="E1DCD0"/>
                </a:solidFill>
                <a:latin typeface="Roboto"/>
              </a:rPr>
              <a:t>DESKTOP VIEW</a:t>
            </a:r>
          </a:p>
        </p:txBody>
      </p:sp>
      <p:sp>
        <p:nvSpPr>
          <p:cNvPr id="8" name="TextBox 8"/>
          <p:cNvSpPr txBox="1"/>
          <p:nvPr/>
        </p:nvSpPr>
        <p:spPr>
          <a:xfrm>
            <a:off x="13258961" y="7697290"/>
            <a:ext cx="1884577" cy="319405"/>
          </a:xfrm>
          <a:prstGeom prst="rect">
            <a:avLst/>
          </a:prstGeom>
        </p:spPr>
        <p:txBody>
          <a:bodyPr lIns="0" tIns="0" rIns="0" bIns="0" rtlCol="0" anchor="t">
            <a:spAutoFit/>
          </a:bodyPr>
          <a:lstStyle/>
          <a:p>
            <a:pPr>
              <a:lnSpc>
                <a:spcPts val="2519"/>
              </a:lnSpc>
            </a:pPr>
            <a:r>
              <a:rPr lang="en-US" sz="1799" spc="233">
                <a:solidFill>
                  <a:srgbClr val="E1DCD0"/>
                </a:solidFill>
                <a:latin typeface="Roboto"/>
              </a:rPr>
              <a:t>MOBILE  VIEW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59128" y="2459918"/>
            <a:ext cx="11599986" cy="5676743"/>
          </a:xfrm>
          <a:prstGeom prst="rect">
            <a:avLst/>
          </a:prstGeom>
        </p:spPr>
      </p:pic>
      <p:pic>
        <p:nvPicPr>
          <p:cNvPr id="3" name="Picture 3"/>
          <p:cNvPicPr>
            <a:picLocks noChangeAspect="1"/>
          </p:cNvPicPr>
          <p:nvPr/>
        </p:nvPicPr>
        <p:blipFill>
          <a:blip r:embed="rId3"/>
          <a:srcRect/>
          <a:stretch>
            <a:fillRect/>
          </a:stretch>
        </p:blipFill>
        <p:spPr>
          <a:xfrm>
            <a:off x="14596642" y="3018014"/>
            <a:ext cx="2570493" cy="4560551"/>
          </a:xfrm>
          <a:prstGeom prst="rect">
            <a:avLst/>
          </a:prstGeom>
        </p:spPr>
      </p:pic>
      <p:sp>
        <p:nvSpPr>
          <p:cNvPr id="4" name="TextBox 4"/>
          <p:cNvSpPr txBox="1"/>
          <p:nvPr/>
        </p:nvSpPr>
        <p:spPr>
          <a:xfrm>
            <a:off x="6057986" y="8938895"/>
            <a:ext cx="1975005" cy="319405"/>
          </a:xfrm>
          <a:prstGeom prst="rect">
            <a:avLst/>
          </a:prstGeom>
        </p:spPr>
        <p:txBody>
          <a:bodyPr lIns="0" tIns="0" rIns="0" bIns="0" rtlCol="0" anchor="t">
            <a:spAutoFit/>
          </a:bodyPr>
          <a:lstStyle/>
          <a:p>
            <a:pPr>
              <a:lnSpc>
                <a:spcPts val="2520"/>
              </a:lnSpc>
            </a:pPr>
            <a:r>
              <a:rPr lang="en-US" sz="1800" spc="234">
                <a:solidFill>
                  <a:srgbClr val="E1DCD0"/>
                </a:solidFill>
                <a:latin typeface="Roboto"/>
              </a:rPr>
              <a:t>DESKTOP VIEW</a:t>
            </a:r>
          </a:p>
        </p:txBody>
      </p:sp>
      <p:sp>
        <p:nvSpPr>
          <p:cNvPr id="5" name="TextBox 5"/>
          <p:cNvSpPr txBox="1"/>
          <p:nvPr/>
        </p:nvSpPr>
        <p:spPr>
          <a:xfrm>
            <a:off x="14939600" y="7817256"/>
            <a:ext cx="1884577" cy="319405"/>
          </a:xfrm>
          <a:prstGeom prst="rect">
            <a:avLst/>
          </a:prstGeom>
        </p:spPr>
        <p:txBody>
          <a:bodyPr lIns="0" tIns="0" rIns="0" bIns="0" rtlCol="0" anchor="t">
            <a:spAutoFit/>
          </a:bodyPr>
          <a:lstStyle/>
          <a:p>
            <a:pPr>
              <a:lnSpc>
                <a:spcPts val="2519"/>
              </a:lnSpc>
            </a:pPr>
            <a:r>
              <a:rPr lang="en-US" sz="1799" spc="233">
                <a:solidFill>
                  <a:srgbClr val="E1DCD0"/>
                </a:solidFill>
                <a:latin typeface="Roboto"/>
              </a:rPr>
              <a:t>MOBILE  VIEW</a:t>
            </a:r>
          </a:p>
        </p:txBody>
      </p:sp>
      <p:sp>
        <p:nvSpPr>
          <p:cNvPr id="6" name="TextBox 6"/>
          <p:cNvSpPr txBox="1"/>
          <p:nvPr/>
        </p:nvSpPr>
        <p:spPr>
          <a:xfrm>
            <a:off x="5110227" y="702818"/>
            <a:ext cx="7080578" cy="689864"/>
          </a:xfrm>
          <a:prstGeom prst="rect">
            <a:avLst/>
          </a:prstGeom>
        </p:spPr>
        <p:txBody>
          <a:bodyPr lIns="0" tIns="0" rIns="0" bIns="0" rtlCol="0" anchor="t">
            <a:spAutoFit/>
          </a:bodyPr>
          <a:lstStyle/>
          <a:p>
            <a:pPr algn="ctr">
              <a:lnSpc>
                <a:spcPts val="5327"/>
              </a:lnSpc>
            </a:pPr>
            <a:r>
              <a:rPr lang="en-US" sz="4799" spc="105">
                <a:solidFill>
                  <a:srgbClr val="E1DCD0"/>
                </a:solidFill>
                <a:latin typeface="Sifonn"/>
              </a:rPr>
              <a:t>DICTIONARY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p:cNvGrpSpPr/>
        <p:nvPr/>
      </p:nvGrpSpPr>
      <p:grpSpPr>
        <a:xfrm>
          <a:off x="0" y="0"/>
          <a:ext cx="0" cy="0"/>
          <a:chOff x="0" y="0"/>
          <a:chExt cx="0" cy="0"/>
        </a:xfrm>
      </p:grpSpPr>
      <p:grpSp>
        <p:nvGrpSpPr>
          <p:cNvPr id="2" name="Group 2"/>
          <p:cNvGrpSpPr/>
          <p:nvPr/>
        </p:nvGrpSpPr>
        <p:grpSpPr>
          <a:xfrm>
            <a:off x="-365686" y="-611839"/>
            <a:ext cx="4885863" cy="11510678"/>
            <a:chOff x="0" y="0"/>
            <a:chExt cx="11602003" cy="27333332"/>
          </a:xfrm>
        </p:grpSpPr>
        <p:sp>
          <p:nvSpPr>
            <p:cNvPr id="3" name="Freeform 3"/>
            <p:cNvSpPr/>
            <p:nvPr/>
          </p:nvSpPr>
          <p:spPr>
            <a:xfrm>
              <a:off x="72390" y="72390"/>
              <a:ext cx="11457223" cy="27188554"/>
            </a:xfrm>
            <a:custGeom>
              <a:avLst/>
              <a:gdLst/>
              <a:ahLst/>
              <a:cxnLst/>
              <a:rect l="l" t="t" r="r" b="b"/>
              <a:pathLst>
                <a:path w="11457223" h="27188554">
                  <a:moveTo>
                    <a:pt x="0" y="0"/>
                  </a:moveTo>
                  <a:lnTo>
                    <a:pt x="11457223" y="0"/>
                  </a:lnTo>
                  <a:lnTo>
                    <a:pt x="11457223" y="27188554"/>
                  </a:lnTo>
                  <a:lnTo>
                    <a:pt x="0" y="27188554"/>
                  </a:lnTo>
                  <a:lnTo>
                    <a:pt x="0" y="0"/>
                  </a:lnTo>
                  <a:close/>
                </a:path>
              </a:pathLst>
            </a:custGeom>
            <a:solidFill>
              <a:srgbClr val="067D79"/>
            </a:solidFill>
          </p:spPr>
        </p:sp>
        <p:sp>
          <p:nvSpPr>
            <p:cNvPr id="4" name="Freeform 4"/>
            <p:cNvSpPr/>
            <p:nvPr/>
          </p:nvSpPr>
          <p:spPr>
            <a:xfrm>
              <a:off x="0" y="0"/>
              <a:ext cx="11602003" cy="27333333"/>
            </a:xfrm>
            <a:custGeom>
              <a:avLst/>
              <a:gdLst/>
              <a:ahLst/>
              <a:cxnLst/>
              <a:rect l="l" t="t" r="r" b="b"/>
              <a:pathLst>
                <a:path w="11602003" h="27333333">
                  <a:moveTo>
                    <a:pt x="11457223" y="27188551"/>
                  </a:moveTo>
                  <a:lnTo>
                    <a:pt x="11602003" y="27188551"/>
                  </a:lnTo>
                  <a:lnTo>
                    <a:pt x="11602003" y="27333333"/>
                  </a:lnTo>
                  <a:lnTo>
                    <a:pt x="11457223" y="27333333"/>
                  </a:lnTo>
                  <a:lnTo>
                    <a:pt x="11457223" y="27188551"/>
                  </a:lnTo>
                  <a:close/>
                  <a:moveTo>
                    <a:pt x="0" y="144780"/>
                  </a:moveTo>
                  <a:lnTo>
                    <a:pt x="144780" y="144780"/>
                  </a:lnTo>
                  <a:lnTo>
                    <a:pt x="144780" y="27188551"/>
                  </a:lnTo>
                  <a:lnTo>
                    <a:pt x="0" y="27188551"/>
                  </a:lnTo>
                  <a:lnTo>
                    <a:pt x="0" y="144780"/>
                  </a:lnTo>
                  <a:close/>
                  <a:moveTo>
                    <a:pt x="0" y="27188551"/>
                  </a:moveTo>
                  <a:lnTo>
                    <a:pt x="144780" y="27188551"/>
                  </a:lnTo>
                  <a:lnTo>
                    <a:pt x="144780" y="27333333"/>
                  </a:lnTo>
                  <a:lnTo>
                    <a:pt x="0" y="27333333"/>
                  </a:lnTo>
                  <a:lnTo>
                    <a:pt x="0" y="27188551"/>
                  </a:lnTo>
                  <a:close/>
                  <a:moveTo>
                    <a:pt x="11457223" y="144780"/>
                  </a:moveTo>
                  <a:lnTo>
                    <a:pt x="11602003" y="144780"/>
                  </a:lnTo>
                  <a:lnTo>
                    <a:pt x="11602003" y="27188551"/>
                  </a:lnTo>
                  <a:lnTo>
                    <a:pt x="11457223" y="27188551"/>
                  </a:lnTo>
                  <a:lnTo>
                    <a:pt x="11457223" y="144780"/>
                  </a:lnTo>
                  <a:close/>
                  <a:moveTo>
                    <a:pt x="144780" y="27188551"/>
                  </a:moveTo>
                  <a:lnTo>
                    <a:pt x="11457223" y="27188551"/>
                  </a:lnTo>
                  <a:lnTo>
                    <a:pt x="11457223" y="27333333"/>
                  </a:lnTo>
                  <a:lnTo>
                    <a:pt x="144780" y="27333333"/>
                  </a:lnTo>
                  <a:lnTo>
                    <a:pt x="144780" y="27188551"/>
                  </a:lnTo>
                  <a:close/>
                  <a:moveTo>
                    <a:pt x="11457223" y="0"/>
                  </a:moveTo>
                  <a:lnTo>
                    <a:pt x="11602003" y="0"/>
                  </a:lnTo>
                  <a:lnTo>
                    <a:pt x="11602003" y="144780"/>
                  </a:lnTo>
                  <a:lnTo>
                    <a:pt x="11457223" y="144780"/>
                  </a:lnTo>
                  <a:lnTo>
                    <a:pt x="11457223" y="0"/>
                  </a:lnTo>
                  <a:close/>
                  <a:moveTo>
                    <a:pt x="0" y="0"/>
                  </a:moveTo>
                  <a:lnTo>
                    <a:pt x="144780" y="0"/>
                  </a:lnTo>
                  <a:lnTo>
                    <a:pt x="144780" y="144780"/>
                  </a:lnTo>
                  <a:lnTo>
                    <a:pt x="0" y="144780"/>
                  </a:lnTo>
                  <a:lnTo>
                    <a:pt x="0" y="0"/>
                  </a:lnTo>
                  <a:close/>
                  <a:moveTo>
                    <a:pt x="144780" y="0"/>
                  </a:moveTo>
                  <a:lnTo>
                    <a:pt x="11457223" y="0"/>
                  </a:lnTo>
                  <a:lnTo>
                    <a:pt x="11457223" y="144780"/>
                  </a:lnTo>
                  <a:lnTo>
                    <a:pt x="144780" y="144780"/>
                  </a:lnTo>
                  <a:lnTo>
                    <a:pt x="144780" y="0"/>
                  </a:lnTo>
                  <a:close/>
                </a:path>
              </a:pathLst>
            </a:custGeom>
            <a:solidFill>
              <a:srgbClr val="2E414D"/>
            </a:solidFill>
          </p:spPr>
        </p:sp>
      </p:grpSp>
      <p:pic>
        <p:nvPicPr>
          <p:cNvPr id="5" name="Picture 5"/>
          <p:cNvPicPr>
            <a:picLocks noChangeAspect="1"/>
          </p:cNvPicPr>
          <p:nvPr/>
        </p:nvPicPr>
        <p:blipFill>
          <a:blip r:embed="rId2"/>
          <a:srcRect/>
          <a:stretch>
            <a:fillRect/>
          </a:stretch>
        </p:blipFill>
        <p:spPr>
          <a:xfrm rot="-10800000">
            <a:off x="-1539642" y="-832193"/>
            <a:ext cx="5136684" cy="4819144"/>
          </a:xfrm>
          <a:prstGeom prst="rect">
            <a:avLst/>
          </a:prstGeom>
        </p:spPr>
      </p:pic>
      <p:sp>
        <p:nvSpPr>
          <p:cNvPr id="6" name="TextBox 6"/>
          <p:cNvSpPr txBox="1"/>
          <p:nvPr/>
        </p:nvSpPr>
        <p:spPr>
          <a:xfrm>
            <a:off x="4819814" y="4357751"/>
            <a:ext cx="10669982" cy="1514348"/>
          </a:xfrm>
          <a:prstGeom prst="rect">
            <a:avLst/>
          </a:prstGeom>
        </p:spPr>
        <p:txBody>
          <a:bodyPr lIns="0" tIns="0" rIns="0" bIns="0" rtlCol="0" anchor="t">
            <a:spAutoFit/>
          </a:bodyPr>
          <a:lstStyle/>
          <a:p>
            <a:pPr algn="r">
              <a:lnSpc>
                <a:spcPts val="12096"/>
              </a:lnSpc>
            </a:pPr>
            <a:r>
              <a:rPr lang="en-US" sz="9600" spc="412">
                <a:solidFill>
                  <a:srgbClr val="2E414D"/>
                </a:solidFill>
                <a:latin typeface="Roboto"/>
              </a:rPr>
              <a:t>THANK YOU!</a:t>
            </a:r>
          </a:p>
        </p:txBody>
      </p:sp>
      <p:sp>
        <p:nvSpPr>
          <p:cNvPr id="7" name="TextBox 7"/>
          <p:cNvSpPr txBox="1"/>
          <p:nvPr/>
        </p:nvSpPr>
        <p:spPr>
          <a:xfrm rot="-5400000">
            <a:off x="-125163" y="6766967"/>
            <a:ext cx="4404817" cy="577850"/>
          </a:xfrm>
          <a:prstGeom prst="rect">
            <a:avLst/>
          </a:prstGeom>
        </p:spPr>
        <p:txBody>
          <a:bodyPr lIns="0" tIns="0" rIns="0" bIns="0" rtlCol="0" anchor="t">
            <a:spAutoFit/>
          </a:bodyPr>
          <a:lstStyle/>
          <a:p>
            <a:pPr>
              <a:lnSpc>
                <a:spcPts val="4560"/>
              </a:lnSpc>
            </a:pPr>
            <a:r>
              <a:rPr lang="en-US" sz="3800" spc="380">
                <a:solidFill>
                  <a:srgbClr val="E1DCD0"/>
                </a:solidFill>
                <a:latin typeface="Glacial Indifference Bold"/>
              </a:rPr>
              <a:t>FINAL WORD</a:t>
            </a:r>
          </a:p>
        </p:txBody>
      </p:sp>
      <p:sp>
        <p:nvSpPr>
          <p:cNvPr id="8" name="TextBox 8"/>
          <p:cNvSpPr txBox="1"/>
          <p:nvPr/>
        </p:nvSpPr>
        <p:spPr>
          <a:xfrm>
            <a:off x="5273228" y="2097908"/>
            <a:ext cx="12048332" cy="680339"/>
          </a:xfrm>
          <a:prstGeom prst="rect">
            <a:avLst/>
          </a:prstGeom>
        </p:spPr>
        <p:txBody>
          <a:bodyPr lIns="0" tIns="0" rIns="0" bIns="0" rtlCol="0" anchor="t">
            <a:spAutoFit/>
          </a:bodyPr>
          <a:lstStyle/>
          <a:p>
            <a:pPr algn="ctr">
              <a:lnSpc>
                <a:spcPts val="5327"/>
              </a:lnSpc>
              <a:spcBef>
                <a:spcPct val="0"/>
              </a:spcBef>
            </a:pPr>
            <a:r>
              <a:rPr lang="en-US" sz="4799" spc="105">
                <a:solidFill>
                  <a:srgbClr val="000000"/>
                </a:solidFill>
                <a:latin typeface="Now"/>
              </a:rPr>
              <a:t>http://welcometoleag.herokuapp.com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grpSp>
        <p:nvGrpSpPr>
          <p:cNvPr id="2" name="Group 2"/>
          <p:cNvGrpSpPr/>
          <p:nvPr/>
        </p:nvGrpSpPr>
        <p:grpSpPr>
          <a:xfrm>
            <a:off x="-739188" y="599147"/>
            <a:ext cx="11630282" cy="1650641"/>
            <a:chOff x="0" y="0"/>
            <a:chExt cx="15507043" cy="2200854"/>
          </a:xfrm>
        </p:grpSpPr>
        <p:grpSp>
          <p:nvGrpSpPr>
            <p:cNvPr id="3" name="Group 3"/>
            <p:cNvGrpSpPr/>
            <p:nvPr/>
          </p:nvGrpSpPr>
          <p:grpSpPr>
            <a:xfrm>
              <a:off x="0" y="0"/>
              <a:ext cx="15507043" cy="2200854"/>
              <a:chOff x="0" y="0"/>
              <a:chExt cx="32463188" cy="4607374"/>
            </a:xfrm>
          </p:grpSpPr>
          <p:sp>
            <p:nvSpPr>
              <p:cNvPr id="4" name="Freeform 4"/>
              <p:cNvSpPr/>
              <p:nvPr/>
            </p:nvSpPr>
            <p:spPr>
              <a:xfrm>
                <a:off x="72390" y="72390"/>
                <a:ext cx="32318408" cy="4462594"/>
              </a:xfrm>
              <a:custGeom>
                <a:avLst/>
                <a:gdLst/>
                <a:ahLst/>
                <a:cxnLst/>
                <a:rect l="l" t="t" r="r" b="b"/>
                <a:pathLst>
                  <a:path w="32318408" h="4462594">
                    <a:moveTo>
                      <a:pt x="0" y="0"/>
                    </a:moveTo>
                    <a:lnTo>
                      <a:pt x="32318408" y="0"/>
                    </a:lnTo>
                    <a:lnTo>
                      <a:pt x="32318408" y="4462594"/>
                    </a:lnTo>
                    <a:lnTo>
                      <a:pt x="0" y="4462594"/>
                    </a:lnTo>
                    <a:lnTo>
                      <a:pt x="0" y="0"/>
                    </a:lnTo>
                    <a:close/>
                  </a:path>
                </a:pathLst>
              </a:custGeom>
              <a:solidFill>
                <a:srgbClr val="FAFEFF"/>
              </a:solidFill>
            </p:spPr>
          </p:sp>
          <p:sp>
            <p:nvSpPr>
              <p:cNvPr id="5" name="Freeform 5"/>
              <p:cNvSpPr/>
              <p:nvPr/>
            </p:nvSpPr>
            <p:spPr>
              <a:xfrm>
                <a:off x="0" y="0"/>
                <a:ext cx="32463187" cy="4607374"/>
              </a:xfrm>
              <a:custGeom>
                <a:avLst/>
                <a:gdLst/>
                <a:ahLst/>
                <a:cxnLst/>
                <a:rect l="l" t="t" r="r" b="b"/>
                <a:pathLst>
                  <a:path w="32463187" h="4607374">
                    <a:moveTo>
                      <a:pt x="32318409" y="4462594"/>
                    </a:moveTo>
                    <a:lnTo>
                      <a:pt x="32463187" y="4462594"/>
                    </a:lnTo>
                    <a:lnTo>
                      <a:pt x="32463187" y="4607374"/>
                    </a:lnTo>
                    <a:lnTo>
                      <a:pt x="32318409" y="4607374"/>
                    </a:lnTo>
                    <a:lnTo>
                      <a:pt x="32318409" y="4462594"/>
                    </a:lnTo>
                    <a:close/>
                    <a:moveTo>
                      <a:pt x="0" y="144780"/>
                    </a:moveTo>
                    <a:lnTo>
                      <a:pt x="144780" y="144780"/>
                    </a:lnTo>
                    <a:lnTo>
                      <a:pt x="144780" y="4462594"/>
                    </a:lnTo>
                    <a:lnTo>
                      <a:pt x="0" y="4462594"/>
                    </a:lnTo>
                    <a:lnTo>
                      <a:pt x="0" y="144780"/>
                    </a:lnTo>
                    <a:close/>
                    <a:moveTo>
                      <a:pt x="0" y="4462594"/>
                    </a:moveTo>
                    <a:lnTo>
                      <a:pt x="144780" y="4462594"/>
                    </a:lnTo>
                    <a:lnTo>
                      <a:pt x="144780" y="4607374"/>
                    </a:lnTo>
                    <a:lnTo>
                      <a:pt x="0" y="4607374"/>
                    </a:lnTo>
                    <a:lnTo>
                      <a:pt x="0" y="4462594"/>
                    </a:lnTo>
                    <a:close/>
                    <a:moveTo>
                      <a:pt x="32318409" y="144780"/>
                    </a:moveTo>
                    <a:lnTo>
                      <a:pt x="32463187" y="144780"/>
                    </a:lnTo>
                    <a:lnTo>
                      <a:pt x="32463187" y="4462594"/>
                    </a:lnTo>
                    <a:lnTo>
                      <a:pt x="32318409" y="4462594"/>
                    </a:lnTo>
                    <a:lnTo>
                      <a:pt x="32318409" y="144780"/>
                    </a:lnTo>
                    <a:close/>
                    <a:moveTo>
                      <a:pt x="144780" y="4462594"/>
                    </a:moveTo>
                    <a:lnTo>
                      <a:pt x="32318409" y="4462594"/>
                    </a:lnTo>
                    <a:lnTo>
                      <a:pt x="32318409" y="4607374"/>
                    </a:lnTo>
                    <a:lnTo>
                      <a:pt x="144780" y="4607374"/>
                    </a:lnTo>
                    <a:lnTo>
                      <a:pt x="144780" y="4462594"/>
                    </a:lnTo>
                    <a:close/>
                    <a:moveTo>
                      <a:pt x="32318409" y="0"/>
                    </a:moveTo>
                    <a:lnTo>
                      <a:pt x="32463187" y="0"/>
                    </a:lnTo>
                    <a:lnTo>
                      <a:pt x="32463187" y="144780"/>
                    </a:lnTo>
                    <a:lnTo>
                      <a:pt x="32318409" y="144780"/>
                    </a:lnTo>
                    <a:lnTo>
                      <a:pt x="32318409" y="0"/>
                    </a:lnTo>
                    <a:close/>
                    <a:moveTo>
                      <a:pt x="0" y="0"/>
                    </a:moveTo>
                    <a:lnTo>
                      <a:pt x="144780" y="0"/>
                    </a:lnTo>
                    <a:lnTo>
                      <a:pt x="144780" y="144780"/>
                    </a:lnTo>
                    <a:lnTo>
                      <a:pt x="0" y="144780"/>
                    </a:lnTo>
                    <a:lnTo>
                      <a:pt x="0" y="0"/>
                    </a:lnTo>
                    <a:close/>
                    <a:moveTo>
                      <a:pt x="144780" y="0"/>
                    </a:moveTo>
                    <a:lnTo>
                      <a:pt x="32318409" y="0"/>
                    </a:lnTo>
                    <a:lnTo>
                      <a:pt x="32318409" y="144780"/>
                    </a:lnTo>
                    <a:lnTo>
                      <a:pt x="144780" y="144780"/>
                    </a:lnTo>
                    <a:lnTo>
                      <a:pt x="144780" y="0"/>
                    </a:lnTo>
                    <a:close/>
                  </a:path>
                </a:pathLst>
              </a:custGeom>
              <a:solidFill>
                <a:srgbClr val="2E414D"/>
              </a:solidFill>
            </p:spPr>
          </p:sp>
        </p:grpSp>
        <p:sp>
          <p:nvSpPr>
            <p:cNvPr id="6" name="TextBox 6"/>
            <p:cNvSpPr txBox="1"/>
            <p:nvPr/>
          </p:nvSpPr>
          <p:spPr>
            <a:xfrm>
              <a:off x="2025143" y="757319"/>
              <a:ext cx="12745904" cy="705267"/>
            </a:xfrm>
            <a:prstGeom prst="rect">
              <a:avLst/>
            </a:prstGeom>
          </p:spPr>
          <p:txBody>
            <a:bodyPr lIns="0" tIns="0" rIns="0" bIns="0" rtlCol="0" anchor="t">
              <a:spAutoFit/>
            </a:bodyPr>
            <a:lstStyle/>
            <a:p>
              <a:pPr>
                <a:lnSpc>
                  <a:spcPts val="3966"/>
                </a:lnSpc>
              </a:pPr>
              <a:r>
                <a:rPr lang="en-US" sz="3573" spc="78" dirty="0">
                  <a:solidFill>
                    <a:srgbClr val="2E414D"/>
                  </a:solidFill>
                  <a:latin typeface="Sifonn"/>
                </a:rPr>
                <a:t>Motivation  for choosing this project</a:t>
              </a:r>
            </a:p>
          </p:txBody>
        </p:sp>
      </p:grpSp>
      <p:sp>
        <p:nvSpPr>
          <p:cNvPr id="7" name="TextBox 7"/>
          <p:cNvSpPr txBox="1"/>
          <p:nvPr/>
        </p:nvSpPr>
        <p:spPr>
          <a:xfrm>
            <a:off x="1448582" y="2607046"/>
            <a:ext cx="11035529" cy="6965484"/>
          </a:xfrm>
          <a:prstGeom prst="rect">
            <a:avLst/>
          </a:prstGeom>
        </p:spPr>
        <p:txBody>
          <a:bodyPr lIns="0" tIns="0" rIns="0" bIns="0" rtlCol="0" anchor="t">
            <a:spAutoFit/>
          </a:bodyPr>
          <a:lstStyle/>
          <a:p>
            <a:pPr algn="just">
              <a:lnSpc>
                <a:spcPts val="3934"/>
              </a:lnSpc>
            </a:pPr>
            <a:r>
              <a:rPr lang="en-US" sz="2588" spc="43" dirty="0">
                <a:solidFill>
                  <a:srgbClr val="E1DCD0"/>
                </a:solidFill>
                <a:latin typeface="Glacial Indifference"/>
              </a:rPr>
              <a:t>There are lots of English learning app in </a:t>
            </a:r>
            <a:r>
              <a:rPr lang="en-US" sz="2588" spc="43" dirty="0">
                <a:solidFill>
                  <a:srgbClr val="E1DCD0"/>
                </a:solidFill>
                <a:latin typeface="Arimo"/>
              </a:rPr>
              <a:t>Google play store. you can download hundreds of them but still you will lag in speaking English when you face the real world. where you need confidence for talking with humans.</a:t>
            </a:r>
          </a:p>
          <a:p>
            <a:pPr algn="just">
              <a:lnSpc>
                <a:spcPts val="3934"/>
              </a:lnSpc>
            </a:pPr>
            <a:r>
              <a:rPr lang="en-US" sz="2588" spc="43" dirty="0">
                <a:solidFill>
                  <a:srgbClr val="E1DCD0"/>
                </a:solidFill>
                <a:latin typeface="Arimo"/>
              </a:rPr>
              <a:t> Now, question comes how they can start?</a:t>
            </a:r>
          </a:p>
          <a:p>
            <a:pPr algn="just">
              <a:lnSpc>
                <a:spcPts val="3934"/>
              </a:lnSpc>
            </a:pPr>
            <a:r>
              <a:rPr lang="en-US" sz="2588" spc="43" dirty="0">
                <a:solidFill>
                  <a:srgbClr val="E1DCD0"/>
                </a:solidFill>
                <a:latin typeface="Arimo"/>
              </a:rPr>
              <a:t> </a:t>
            </a:r>
          </a:p>
          <a:p>
            <a:pPr algn="just">
              <a:lnSpc>
                <a:spcPts val="3934"/>
              </a:lnSpc>
            </a:pPr>
            <a:r>
              <a:rPr lang="en-US" sz="2588" spc="43" dirty="0">
                <a:solidFill>
                  <a:srgbClr val="E1DCD0"/>
                </a:solidFill>
                <a:latin typeface="Arimo"/>
              </a:rPr>
              <a:t>     If you will start now speaking broken English then everyone will laugh</a:t>
            </a:r>
          </a:p>
          <a:p>
            <a:pPr algn="just">
              <a:lnSpc>
                <a:spcPts val="3934"/>
              </a:lnSpc>
            </a:pPr>
            <a:r>
              <a:rPr lang="en-US" sz="2588" spc="43" dirty="0">
                <a:solidFill>
                  <a:srgbClr val="E1DCD0"/>
                </a:solidFill>
                <a:latin typeface="Arimo"/>
              </a:rPr>
              <a:t>on you and hence confidence will be degraded by this. Also I had seen many my classmates who can score like 80+ in English subject but still they can't speak English in person.</a:t>
            </a:r>
          </a:p>
          <a:p>
            <a:pPr algn="just">
              <a:lnSpc>
                <a:spcPts val="3934"/>
              </a:lnSpc>
            </a:pPr>
            <a:r>
              <a:rPr lang="en-US" sz="2588" spc="43" dirty="0">
                <a:solidFill>
                  <a:srgbClr val="E1DCD0"/>
                </a:solidFill>
                <a:latin typeface="Arimo"/>
              </a:rPr>
              <a:t> </a:t>
            </a:r>
          </a:p>
          <a:p>
            <a:pPr algn="just">
              <a:lnSpc>
                <a:spcPts val="3934"/>
              </a:lnSpc>
            </a:pPr>
            <a:r>
              <a:rPr lang="en-US" sz="2588" spc="43" dirty="0">
                <a:solidFill>
                  <a:srgbClr val="E1DCD0"/>
                </a:solidFill>
                <a:latin typeface="Arimo"/>
              </a:rPr>
              <a:t>   So, here comes the REAL solution. I am working upon a project which can solve this real life problem. there you will find a huge space which may help you to enhance your confidence while speaking.</a:t>
            </a:r>
          </a:p>
        </p:txBody>
      </p:sp>
      <p:pic>
        <p:nvPicPr>
          <p:cNvPr id="8" name="Picture 8"/>
          <p:cNvPicPr>
            <a:picLocks noChangeAspect="1"/>
          </p:cNvPicPr>
          <p:nvPr/>
        </p:nvPicPr>
        <p:blipFill>
          <a:blip r:embed="rId2"/>
          <a:srcRect/>
          <a:stretch>
            <a:fillRect/>
          </a:stretch>
        </p:blipFill>
        <p:spPr>
          <a:xfrm rot="-5400000">
            <a:off x="14316744" y="-159784"/>
            <a:ext cx="5136684" cy="48191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grpSp>
        <p:nvGrpSpPr>
          <p:cNvPr id="2" name="Group 2"/>
          <p:cNvGrpSpPr/>
          <p:nvPr/>
        </p:nvGrpSpPr>
        <p:grpSpPr>
          <a:xfrm>
            <a:off x="-237450" y="-172583"/>
            <a:ext cx="15072585" cy="10632167"/>
            <a:chOff x="0" y="0"/>
            <a:chExt cx="35791461" cy="25247214"/>
          </a:xfrm>
        </p:grpSpPr>
        <p:sp>
          <p:nvSpPr>
            <p:cNvPr id="3" name="Freeform 3"/>
            <p:cNvSpPr/>
            <p:nvPr/>
          </p:nvSpPr>
          <p:spPr>
            <a:xfrm>
              <a:off x="72390" y="72390"/>
              <a:ext cx="35646682" cy="25102433"/>
            </a:xfrm>
            <a:custGeom>
              <a:avLst/>
              <a:gdLst/>
              <a:ahLst/>
              <a:cxnLst/>
              <a:rect l="l" t="t" r="r" b="b"/>
              <a:pathLst>
                <a:path w="35646682" h="25102433">
                  <a:moveTo>
                    <a:pt x="0" y="0"/>
                  </a:moveTo>
                  <a:lnTo>
                    <a:pt x="35646682" y="0"/>
                  </a:lnTo>
                  <a:lnTo>
                    <a:pt x="35646682" y="25102433"/>
                  </a:lnTo>
                  <a:lnTo>
                    <a:pt x="0" y="25102433"/>
                  </a:lnTo>
                  <a:lnTo>
                    <a:pt x="0" y="0"/>
                  </a:lnTo>
                  <a:close/>
                </a:path>
              </a:pathLst>
            </a:custGeom>
            <a:solidFill>
              <a:srgbClr val="FAFEFF"/>
            </a:solidFill>
          </p:spPr>
        </p:sp>
        <p:sp>
          <p:nvSpPr>
            <p:cNvPr id="4" name="Freeform 4"/>
            <p:cNvSpPr/>
            <p:nvPr/>
          </p:nvSpPr>
          <p:spPr>
            <a:xfrm>
              <a:off x="0" y="0"/>
              <a:ext cx="35791462" cy="25247214"/>
            </a:xfrm>
            <a:custGeom>
              <a:avLst/>
              <a:gdLst/>
              <a:ahLst/>
              <a:cxnLst/>
              <a:rect l="l" t="t" r="r" b="b"/>
              <a:pathLst>
                <a:path w="35791462" h="25247214">
                  <a:moveTo>
                    <a:pt x="35646680" y="25102434"/>
                  </a:moveTo>
                  <a:lnTo>
                    <a:pt x="35791462" y="25102434"/>
                  </a:lnTo>
                  <a:lnTo>
                    <a:pt x="35791462" y="25247214"/>
                  </a:lnTo>
                  <a:lnTo>
                    <a:pt x="35646680" y="25247214"/>
                  </a:lnTo>
                  <a:lnTo>
                    <a:pt x="35646680" y="25102434"/>
                  </a:lnTo>
                  <a:close/>
                  <a:moveTo>
                    <a:pt x="0" y="144780"/>
                  </a:moveTo>
                  <a:lnTo>
                    <a:pt x="144780" y="144780"/>
                  </a:lnTo>
                  <a:lnTo>
                    <a:pt x="144780" y="25102434"/>
                  </a:lnTo>
                  <a:lnTo>
                    <a:pt x="0" y="25102434"/>
                  </a:lnTo>
                  <a:lnTo>
                    <a:pt x="0" y="144780"/>
                  </a:lnTo>
                  <a:close/>
                  <a:moveTo>
                    <a:pt x="0" y="25102434"/>
                  </a:moveTo>
                  <a:lnTo>
                    <a:pt x="144780" y="25102434"/>
                  </a:lnTo>
                  <a:lnTo>
                    <a:pt x="144780" y="25247214"/>
                  </a:lnTo>
                  <a:lnTo>
                    <a:pt x="0" y="25247214"/>
                  </a:lnTo>
                  <a:lnTo>
                    <a:pt x="0" y="25102434"/>
                  </a:lnTo>
                  <a:close/>
                  <a:moveTo>
                    <a:pt x="35646680" y="144780"/>
                  </a:moveTo>
                  <a:lnTo>
                    <a:pt x="35791462" y="144780"/>
                  </a:lnTo>
                  <a:lnTo>
                    <a:pt x="35791462" y="25102434"/>
                  </a:lnTo>
                  <a:lnTo>
                    <a:pt x="35646680" y="25102434"/>
                  </a:lnTo>
                  <a:lnTo>
                    <a:pt x="35646680" y="144780"/>
                  </a:lnTo>
                  <a:close/>
                  <a:moveTo>
                    <a:pt x="144780" y="25102434"/>
                  </a:moveTo>
                  <a:lnTo>
                    <a:pt x="35646680" y="25102434"/>
                  </a:lnTo>
                  <a:lnTo>
                    <a:pt x="35646680" y="25247214"/>
                  </a:lnTo>
                  <a:lnTo>
                    <a:pt x="144780" y="25247214"/>
                  </a:lnTo>
                  <a:lnTo>
                    <a:pt x="144780" y="25102434"/>
                  </a:lnTo>
                  <a:close/>
                  <a:moveTo>
                    <a:pt x="35646680" y="0"/>
                  </a:moveTo>
                  <a:lnTo>
                    <a:pt x="35791462" y="0"/>
                  </a:lnTo>
                  <a:lnTo>
                    <a:pt x="35791462" y="144780"/>
                  </a:lnTo>
                  <a:lnTo>
                    <a:pt x="35646680" y="144780"/>
                  </a:lnTo>
                  <a:lnTo>
                    <a:pt x="35646680" y="0"/>
                  </a:lnTo>
                  <a:close/>
                  <a:moveTo>
                    <a:pt x="0" y="0"/>
                  </a:moveTo>
                  <a:lnTo>
                    <a:pt x="144780" y="0"/>
                  </a:lnTo>
                  <a:lnTo>
                    <a:pt x="144780" y="144780"/>
                  </a:lnTo>
                  <a:lnTo>
                    <a:pt x="0" y="144780"/>
                  </a:lnTo>
                  <a:lnTo>
                    <a:pt x="0" y="0"/>
                  </a:lnTo>
                  <a:close/>
                  <a:moveTo>
                    <a:pt x="144780" y="0"/>
                  </a:moveTo>
                  <a:lnTo>
                    <a:pt x="35646680" y="0"/>
                  </a:lnTo>
                  <a:lnTo>
                    <a:pt x="35646680" y="144780"/>
                  </a:lnTo>
                  <a:lnTo>
                    <a:pt x="144780" y="144780"/>
                  </a:lnTo>
                  <a:lnTo>
                    <a:pt x="144780" y="0"/>
                  </a:lnTo>
                  <a:close/>
                </a:path>
              </a:pathLst>
            </a:custGeom>
            <a:solidFill>
              <a:srgbClr val="2E414D"/>
            </a:solidFill>
          </p:spPr>
        </p:sp>
      </p:grpSp>
      <p:pic>
        <p:nvPicPr>
          <p:cNvPr id="5" name="Picture 5"/>
          <p:cNvPicPr>
            <a:picLocks noChangeAspect="1"/>
          </p:cNvPicPr>
          <p:nvPr/>
        </p:nvPicPr>
        <p:blipFill>
          <a:blip r:embed="rId2"/>
          <a:srcRect/>
          <a:stretch>
            <a:fillRect/>
          </a:stretch>
        </p:blipFill>
        <p:spPr>
          <a:xfrm rot="-3924563">
            <a:off x="15494024" y="-224190"/>
            <a:ext cx="3530552" cy="3312300"/>
          </a:xfrm>
          <a:prstGeom prst="rect">
            <a:avLst/>
          </a:prstGeom>
        </p:spPr>
      </p:pic>
      <p:grpSp>
        <p:nvGrpSpPr>
          <p:cNvPr id="6" name="Group 6"/>
          <p:cNvGrpSpPr/>
          <p:nvPr/>
        </p:nvGrpSpPr>
        <p:grpSpPr>
          <a:xfrm>
            <a:off x="-709196" y="445142"/>
            <a:ext cx="5900382" cy="1540204"/>
            <a:chOff x="0" y="0"/>
            <a:chExt cx="7867175" cy="2053606"/>
          </a:xfrm>
        </p:grpSpPr>
        <p:grpSp>
          <p:nvGrpSpPr>
            <p:cNvPr id="7" name="Group 7"/>
            <p:cNvGrpSpPr/>
            <p:nvPr/>
          </p:nvGrpSpPr>
          <p:grpSpPr>
            <a:xfrm>
              <a:off x="0" y="0"/>
              <a:ext cx="7867175" cy="2053606"/>
              <a:chOff x="0" y="0"/>
              <a:chExt cx="17645730" cy="4606147"/>
            </a:xfrm>
          </p:grpSpPr>
          <p:sp>
            <p:nvSpPr>
              <p:cNvPr id="8" name="Freeform 8"/>
              <p:cNvSpPr/>
              <p:nvPr/>
            </p:nvSpPr>
            <p:spPr>
              <a:xfrm>
                <a:off x="72390" y="72390"/>
                <a:ext cx="17500950" cy="4461368"/>
              </a:xfrm>
              <a:custGeom>
                <a:avLst/>
                <a:gdLst/>
                <a:ahLst/>
                <a:cxnLst/>
                <a:rect l="l" t="t" r="r" b="b"/>
                <a:pathLst>
                  <a:path w="17500950" h="4461368">
                    <a:moveTo>
                      <a:pt x="0" y="0"/>
                    </a:moveTo>
                    <a:lnTo>
                      <a:pt x="17500950" y="0"/>
                    </a:lnTo>
                    <a:lnTo>
                      <a:pt x="17500950" y="4461368"/>
                    </a:lnTo>
                    <a:lnTo>
                      <a:pt x="0" y="4461368"/>
                    </a:lnTo>
                    <a:lnTo>
                      <a:pt x="0" y="0"/>
                    </a:lnTo>
                    <a:close/>
                  </a:path>
                </a:pathLst>
              </a:custGeom>
              <a:solidFill>
                <a:srgbClr val="FAFEFF"/>
              </a:solidFill>
            </p:spPr>
          </p:sp>
          <p:sp>
            <p:nvSpPr>
              <p:cNvPr id="9" name="Freeform 9"/>
              <p:cNvSpPr/>
              <p:nvPr/>
            </p:nvSpPr>
            <p:spPr>
              <a:xfrm>
                <a:off x="0" y="0"/>
                <a:ext cx="17645729" cy="4606148"/>
              </a:xfrm>
              <a:custGeom>
                <a:avLst/>
                <a:gdLst/>
                <a:ahLst/>
                <a:cxnLst/>
                <a:rect l="l" t="t" r="r" b="b"/>
                <a:pathLst>
                  <a:path w="17645729" h="4606148">
                    <a:moveTo>
                      <a:pt x="17500950" y="4461368"/>
                    </a:moveTo>
                    <a:lnTo>
                      <a:pt x="17645729" y="4461368"/>
                    </a:lnTo>
                    <a:lnTo>
                      <a:pt x="17645729" y="4606148"/>
                    </a:lnTo>
                    <a:lnTo>
                      <a:pt x="17500950" y="4606148"/>
                    </a:lnTo>
                    <a:lnTo>
                      <a:pt x="17500950" y="4461368"/>
                    </a:lnTo>
                    <a:close/>
                    <a:moveTo>
                      <a:pt x="0" y="144780"/>
                    </a:moveTo>
                    <a:lnTo>
                      <a:pt x="144780" y="144780"/>
                    </a:lnTo>
                    <a:lnTo>
                      <a:pt x="144780" y="4461368"/>
                    </a:lnTo>
                    <a:lnTo>
                      <a:pt x="0" y="4461368"/>
                    </a:lnTo>
                    <a:lnTo>
                      <a:pt x="0" y="144780"/>
                    </a:lnTo>
                    <a:close/>
                    <a:moveTo>
                      <a:pt x="0" y="4461368"/>
                    </a:moveTo>
                    <a:lnTo>
                      <a:pt x="144780" y="4461368"/>
                    </a:lnTo>
                    <a:lnTo>
                      <a:pt x="144780" y="4606148"/>
                    </a:lnTo>
                    <a:lnTo>
                      <a:pt x="0" y="4606148"/>
                    </a:lnTo>
                    <a:lnTo>
                      <a:pt x="0" y="4461368"/>
                    </a:lnTo>
                    <a:close/>
                    <a:moveTo>
                      <a:pt x="17500950" y="144780"/>
                    </a:moveTo>
                    <a:lnTo>
                      <a:pt x="17645729" y="144780"/>
                    </a:lnTo>
                    <a:lnTo>
                      <a:pt x="17645729" y="4461368"/>
                    </a:lnTo>
                    <a:lnTo>
                      <a:pt x="17500950" y="4461368"/>
                    </a:lnTo>
                    <a:lnTo>
                      <a:pt x="17500950" y="144780"/>
                    </a:lnTo>
                    <a:close/>
                    <a:moveTo>
                      <a:pt x="144780" y="4461368"/>
                    </a:moveTo>
                    <a:lnTo>
                      <a:pt x="17500950" y="4461368"/>
                    </a:lnTo>
                    <a:lnTo>
                      <a:pt x="17500950" y="4606148"/>
                    </a:lnTo>
                    <a:lnTo>
                      <a:pt x="144780" y="4606148"/>
                    </a:lnTo>
                    <a:lnTo>
                      <a:pt x="144780" y="4461368"/>
                    </a:lnTo>
                    <a:close/>
                    <a:moveTo>
                      <a:pt x="17500950" y="0"/>
                    </a:moveTo>
                    <a:lnTo>
                      <a:pt x="17645729" y="0"/>
                    </a:lnTo>
                    <a:lnTo>
                      <a:pt x="17645729" y="144780"/>
                    </a:lnTo>
                    <a:lnTo>
                      <a:pt x="17500950" y="144780"/>
                    </a:lnTo>
                    <a:lnTo>
                      <a:pt x="17500950" y="0"/>
                    </a:lnTo>
                    <a:close/>
                    <a:moveTo>
                      <a:pt x="0" y="0"/>
                    </a:moveTo>
                    <a:lnTo>
                      <a:pt x="144780" y="0"/>
                    </a:lnTo>
                    <a:lnTo>
                      <a:pt x="144780" y="144780"/>
                    </a:lnTo>
                    <a:lnTo>
                      <a:pt x="0" y="144780"/>
                    </a:lnTo>
                    <a:lnTo>
                      <a:pt x="0" y="0"/>
                    </a:lnTo>
                    <a:close/>
                    <a:moveTo>
                      <a:pt x="144780" y="0"/>
                    </a:moveTo>
                    <a:lnTo>
                      <a:pt x="17500950" y="0"/>
                    </a:lnTo>
                    <a:lnTo>
                      <a:pt x="17500950" y="144780"/>
                    </a:lnTo>
                    <a:lnTo>
                      <a:pt x="144780" y="144780"/>
                    </a:lnTo>
                    <a:lnTo>
                      <a:pt x="144780" y="0"/>
                    </a:lnTo>
                    <a:close/>
                  </a:path>
                </a:pathLst>
              </a:custGeom>
              <a:solidFill>
                <a:srgbClr val="2E414D"/>
              </a:solidFill>
            </p:spPr>
          </p:sp>
        </p:grpSp>
        <p:sp>
          <p:nvSpPr>
            <p:cNvPr id="10" name="TextBox 10"/>
            <p:cNvSpPr txBox="1"/>
            <p:nvPr/>
          </p:nvSpPr>
          <p:spPr>
            <a:xfrm>
              <a:off x="1027414" y="708108"/>
              <a:ext cx="6466369" cy="656439"/>
            </a:xfrm>
            <a:prstGeom prst="rect">
              <a:avLst/>
            </a:prstGeom>
          </p:spPr>
          <p:txBody>
            <a:bodyPr lIns="0" tIns="0" rIns="0" bIns="0" rtlCol="0" anchor="t">
              <a:spAutoFit/>
            </a:bodyPr>
            <a:lstStyle/>
            <a:p>
              <a:pPr>
                <a:lnSpc>
                  <a:spcPts val="3729"/>
                </a:lnSpc>
              </a:pPr>
              <a:r>
                <a:rPr lang="en-US" sz="3360" spc="73">
                  <a:solidFill>
                    <a:srgbClr val="2E414D"/>
                  </a:solidFill>
                  <a:latin typeface="Sifonn"/>
                </a:rPr>
                <a:t>Introduction</a:t>
              </a:r>
            </a:p>
          </p:txBody>
        </p:sp>
      </p:grpSp>
      <p:sp>
        <p:nvSpPr>
          <p:cNvPr id="11" name="TextBox 11"/>
          <p:cNvSpPr txBox="1"/>
          <p:nvPr/>
        </p:nvSpPr>
        <p:spPr>
          <a:xfrm>
            <a:off x="1028700" y="2233952"/>
            <a:ext cx="11942166" cy="7766685"/>
          </a:xfrm>
          <a:prstGeom prst="rect">
            <a:avLst/>
          </a:prstGeom>
        </p:spPr>
        <p:txBody>
          <a:bodyPr lIns="0" tIns="0" rIns="0" bIns="0" rtlCol="0" anchor="t">
            <a:spAutoFit/>
          </a:bodyPr>
          <a:lstStyle/>
          <a:p>
            <a:pPr marL="518160" lvl="1" indent="-259080">
              <a:lnSpc>
                <a:spcPts val="3600"/>
              </a:lnSpc>
              <a:buFont typeface="Arial"/>
              <a:buChar char="•"/>
            </a:pPr>
            <a:r>
              <a:rPr lang="en-US" sz="2400" spc="24" dirty="0">
                <a:solidFill>
                  <a:srgbClr val="000000"/>
                </a:solidFill>
                <a:latin typeface="Glacial Indifference"/>
              </a:rPr>
              <a:t>English language play a crucial role in our day to day life.</a:t>
            </a:r>
          </a:p>
          <a:p>
            <a:pPr marL="518160" lvl="1" indent="-259080">
              <a:lnSpc>
                <a:spcPts val="3600"/>
              </a:lnSpc>
              <a:buFont typeface="Arial"/>
              <a:buChar char="•"/>
            </a:pPr>
            <a:r>
              <a:rPr lang="en-US" sz="2400" spc="24" dirty="0">
                <a:solidFill>
                  <a:srgbClr val="000000"/>
                </a:solidFill>
                <a:latin typeface="Glacial Indifference"/>
              </a:rPr>
              <a:t>English language is an official language which is used in many different countries across the world.</a:t>
            </a:r>
          </a:p>
          <a:p>
            <a:pPr marL="518160" lvl="1" indent="-259080">
              <a:lnSpc>
                <a:spcPts val="3600"/>
              </a:lnSpc>
              <a:buFont typeface="Arial"/>
              <a:buChar char="•"/>
            </a:pPr>
            <a:r>
              <a:rPr lang="en-US" sz="2400" spc="24" dirty="0">
                <a:solidFill>
                  <a:srgbClr val="000000"/>
                </a:solidFill>
                <a:latin typeface="Glacial Indifference"/>
              </a:rPr>
              <a:t>So it's very important to know English language in this era.</a:t>
            </a:r>
          </a:p>
          <a:p>
            <a:pPr marL="518160" lvl="1" indent="-259080" algn="just">
              <a:lnSpc>
                <a:spcPts val="3600"/>
              </a:lnSpc>
              <a:buFont typeface="Arial"/>
              <a:buChar char="•"/>
            </a:pPr>
            <a:r>
              <a:rPr lang="en-US" sz="2400" spc="24" dirty="0">
                <a:solidFill>
                  <a:srgbClr val="000000"/>
                </a:solidFill>
                <a:latin typeface="Glacial Indifference"/>
              </a:rPr>
              <a:t>Now, with learning something new, there comes some problems in our path</a:t>
            </a:r>
          </a:p>
          <a:p>
            <a:pPr marL="518160" lvl="1" indent="-259080">
              <a:lnSpc>
                <a:spcPts val="3600"/>
              </a:lnSpc>
              <a:buFont typeface="Arial"/>
              <a:buChar char="•"/>
            </a:pPr>
            <a:r>
              <a:rPr lang="en-US" sz="2400" spc="24" dirty="0">
                <a:solidFill>
                  <a:srgbClr val="000000"/>
                </a:solidFill>
                <a:latin typeface="Glacial Indifference"/>
              </a:rPr>
              <a:t>We can spend lots of money and time to learn bookish knowledge</a:t>
            </a:r>
          </a:p>
          <a:p>
            <a:pPr marL="518160" lvl="1" indent="-259080">
              <a:lnSpc>
                <a:spcPts val="3600"/>
              </a:lnSpc>
              <a:buFont typeface="Arial"/>
              <a:buChar char="•"/>
            </a:pPr>
            <a:r>
              <a:rPr lang="en-US" sz="2400" spc="24" dirty="0">
                <a:solidFill>
                  <a:srgbClr val="000000"/>
                </a:solidFill>
                <a:latin typeface="Glacial Indifference"/>
              </a:rPr>
              <a:t>But how can we conquer real world ? Is it sufficient to learn all that present tense, past tense, future tense to speak so confidently in any interview, in any meeting, in public speaking events?</a:t>
            </a:r>
          </a:p>
          <a:p>
            <a:pPr marL="518160" lvl="1" indent="-259080">
              <a:lnSpc>
                <a:spcPts val="3600"/>
              </a:lnSpc>
              <a:buFont typeface="Arial"/>
              <a:buChar char="•"/>
            </a:pPr>
            <a:r>
              <a:rPr lang="en-US" sz="2400" spc="24" dirty="0">
                <a:solidFill>
                  <a:srgbClr val="000000"/>
                </a:solidFill>
                <a:latin typeface="Glacial Indifference"/>
              </a:rPr>
              <a:t>Answer is a straight no. Until or unless you get the confident to face the real world and speak whatever comes to mind in English with the fluency.</a:t>
            </a:r>
          </a:p>
          <a:p>
            <a:pPr marL="518160" lvl="1" indent="-259080">
              <a:lnSpc>
                <a:spcPts val="3600"/>
              </a:lnSpc>
              <a:buFont typeface="Arial"/>
              <a:buChar char="•"/>
            </a:pPr>
            <a:r>
              <a:rPr lang="en-US" sz="2400" spc="24" dirty="0">
                <a:solidFill>
                  <a:srgbClr val="000000"/>
                </a:solidFill>
                <a:latin typeface="Glacial Indifference"/>
              </a:rPr>
              <a:t>That's why I have designed this website named LEAG.</a:t>
            </a:r>
          </a:p>
          <a:p>
            <a:pPr marL="518160" lvl="1" indent="-259080">
              <a:lnSpc>
                <a:spcPts val="3600"/>
              </a:lnSpc>
              <a:buFont typeface="Arial"/>
              <a:buChar char="•"/>
            </a:pPr>
            <a:r>
              <a:rPr lang="en-US" sz="2400" spc="24" dirty="0">
                <a:solidFill>
                  <a:srgbClr val="000000"/>
                </a:solidFill>
                <a:latin typeface="Glacial Indifference"/>
              </a:rPr>
              <a:t>Here you will not find notes, quizzes, or any sort of bookish knowledge.</a:t>
            </a:r>
          </a:p>
          <a:p>
            <a:pPr marL="518160" lvl="1" indent="-259080">
              <a:lnSpc>
                <a:spcPts val="3600"/>
              </a:lnSpc>
              <a:buFont typeface="Arial"/>
              <a:buChar char="•"/>
            </a:pPr>
            <a:r>
              <a:rPr lang="en-US" sz="2400" spc="24" dirty="0">
                <a:solidFill>
                  <a:srgbClr val="000000"/>
                </a:solidFill>
                <a:latin typeface="Glacial Indifference"/>
              </a:rPr>
              <a:t>But people just like you who want to learn English and build that confident by interacting with you.</a:t>
            </a:r>
          </a:p>
          <a:p>
            <a:pPr marL="518160" lvl="1" indent="-259080">
              <a:lnSpc>
                <a:spcPts val="3600"/>
              </a:lnSpc>
              <a:buFont typeface="Arial"/>
              <a:buChar char="•"/>
            </a:pPr>
            <a:r>
              <a:rPr lang="en-US" sz="2400" spc="24" dirty="0">
                <a:solidFill>
                  <a:srgbClr val="000000"/>
                </a:solidFill>
                <a:latin typeface="Glacial Indifference"/>
              </a:rPr>
              <a:t>By speaking some broken English with you and </a:t>
            </a:r>
            <a:r>
              <a:rPr lang="en-US" sz="2400" spc="24" dirty="0" err="1">
                <a:solidFill>
                  <a:srgbClr val="000000"/>
                </a:solidFill>
                <a:latin typeface="Glacial Indifference"/>
              </a:rPr>
              <a:t>ya</a:t>
            </a:r>
            <a:r>
              <a:rPr lang="en-US" sz="2400" spc="24" dirty="0">
                <a:solidFill>
                  <a:srgbClr val="000000"/>
                </a:solidFill>
                <a:latin typeface="Glacial Indifference"/>
              </a:rPr>
              <a:t> they will not laugh on you ,rather they will be learning here with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EFF"/>
        </a:solidFill>
        <a:effectLst/>
      </p:bgPr>
    </p:bg>
    <p:spTree>
      <p:nvGrpSpPr>
        <p:cNvPr id="1" name=""/>
        <p:cNvGrpSpPr/>
        <p:nvPr/>
      </p:nvGrpSpPr>
      <p:grpSpPr>
        <a:xfrm>
          <a:off x="0" y="0"/>
          <a:ext cx="0" cy="0"/>
          <a:chOff x="0" y="0"/>
          <a:chExt cx="0" cy="0"/>
        </a:xfrm>
      </p:grpSpPr>
      <p:grpSp>
        <p:nvGrpSpPr>
          <p:cNvPr id="2" name="Group 2"/>
          <p:cNvGrpSpPr/>
          <p:nvPr/>
        </p:nvGrpSpPr>
        <p:grpSpPr>
          <a:xfrm>
            <a:off x="-104504" y="-611839"/>
            <a:ext cx="6189460" cy="11510678"/>
            <a:chOff x="0" y="0"/>
            <a:chExt cx="14697534" cy="27333332"/>
          </a:xfrm>
        </p:grpSpPr>
        <p:sp>
          <p:nvSpPr>
            <p:cNvPr id="3" name="Freeform 3"/>
            <p:cNvSpPr/>
            <p:nvPr/>
          </p:nvSpPr>
          <p:spPr>
            <a:xfrm>
              <a:off x="72390" y="72390"/>
              <a:ext cx="14552753" cy="27188554"/>
            </a:xfrm>
            <a:custGeom>
              <a:avLst/>
              <a:gdLst/>
              <a:ahLst/>
              <a:cxnLst/>
              <a:rect l="l" t="t" r="r" b="b"/>
              <a:pathLst>
                <a:path w="14552753" h="27188554">
                  <a:moveTo>
                    <a:pt x="0" y="0"/>
                  </a:moveTo>
                  <a:lnTo>
                    <a:pt x="14552753" y="0"/>
                  </a:lnTo>
                  <a:lnTo>
                    <a:pt x="14552753" y="27188554"/>
                  </a:lnTo>
                  <a:lnTo>
                    <a:pt x="0" y="27188554"/>
                  </a:lnTo>
                  <a:lnTo>
                    <a:pt x="0" y="0"/>
                  </a:lnTo>
                  <a:close/>
                </a:path>
              </a:pathLst>
            </a:custGeom>
            <a:solidFill>
              <a:srgbClr val="067D79"/>
            </a:solidFill>
          </p:spPr>
        </p:sp>
        <p:sp>
          <p:nvSpPr>
            <p:cNvPr id="4" name="Freeform 4"/>
            <p:cNvSpPr/>
            <p:nvPr/>
          </p:nvSpPr>
          <p:spPr>
            <a:xfrm>
              <a:off x="0" y="0"/>
              <a:ext cx="14697534" cy="27333333"/>
            </a:xfrm>
            <a:custGeom>
              <a:avLst/>
              <a:gdLst/>
              <a:ahLst/>
              <a:cxnLst/>
              <a:rect l="l" t="t" r="r" b="b"/>
              <a:pathLst>
                <a:path w="14697534" h="27333333">
                  <a:moveTo>
                    <a:pt x="14552754" y="27188551"/>
                  </a:moveTo>
                  <a:lnTo>
                    <a:pt x="14697534" y="27188551"/>
                  </a:lnTo>
                  <a:lnTo>
                    <a:pt x="14697534" y="27333333"/>
                  </a:lnTo>
                  <a:lnTo>
                    <a:pt x="14552754" y="27333333"/>
                  </a:lnTo>
                  <a:lnTo>
                    <a:pt x="14552754" y="27188551"/>
                  </a:lnTo>
                  <a:close/>
                  <a:moveTo>
                    <a:pt x="0" y="144780"/>
                  </a:moveTo>
                  <a:lnTo>
                    <a:pt x="144780" y="144780"/>
                  </a:lnTo>
                  <a:lnTo>
                    <a:pt x="144780" y="27188551"/>
                  </a:lnTo>
                  <a:lnTo>
                    <a:pt x="0" y="27188551"/>
                  </a:lnTo>
                  <a:lnTo>
                    <a:pt x="0" y="144780"/>
                  </a:lnTo>
                  <a:close/>
                  <a:moveTo>
                    <a:pt x="0" y="27188551"/>
                  </a:moveTo>
                  <a:lnTo>
                    <a:pt x="144780" y="27188551"/>
                  </a:lnTo>
                  <a:lnTo>
                    <a:pt x="144780" y="27333333"/>
                  </a:lnTo>
                  <a:lnTo>
                    <a:pt x="0" y="27333333"/>
                  </a:lnTo>
                  <a:lnTo>
                    <a:pt x="0" y="27188551"/>
                  </a:lnTo>
                  <a:close/>
                  <a:moveTo>
                    <a:pt x="14552754" y="144780"/>
                  </a:moveTo>
                  <a:lnTo>
                    <a:pt x="14697534" y="144780"/>
                  </a:lnTo>
                  <a:lnTo>
                    <a:pt x="14697534" y="27188551"/>
                  </a:lnTo>
                  <a:lnTo>
                    <a:pt x="14552754" y="27188551"/>
                  </a:lnTo>
                  <a:lnTo>
                    <a:pt x="14552754" y="144780"/>
                  </a:lnTo>
                  <a:close/>
                  <a:moveTo>
                    <a:pt x="144780" y="27188551"/>
                  </a:moveTo>
                  <a:lnTo>
                    <a:pt x="14552754" y="27188551"/>
                  </a:lnTo>
                  <a:lnTo>
                    <a:pt x="14552754" y="27333333"/>
                  </a:lnTo>
                  <a:lnTo>
                    <a:pt x="144780" y="27333333"/>
                  </a:lnTo>
                  <a:lnTo>
                    <a:pt x="144780" y="27188551"/>
                  </a:lnTo>
                  <a:close/>
                  <a:moveTo>
                    <a:pt x="14552754" y="0"/>
                  </a:moveTo>
                  <a:lnTo>
                    <a:pt x="14697534" y="0"/>
                  </a:lnTo>
                  <a:lnTo>
                    <a:pt x="14697534" y="144780"/>
                  </a:lnTo>
                  <a:lnTo>
                    <a:pt x="14552754" y="144780"/>
                  </a:lnTo>
                  <a:lnTo>
                    <a:pt x="14552754" y="0"/>
                  </a:lnTo>
                  <a:close/>
                  <a:moveTo>
                    <a:pt x="0" y="0"/>
                  </a:moveTo>
                  <a:lnTo>
                    <a:pt x="144780" y="0"/>
                  </a:lnTo>
                  <a:lnTo>
                    <a:pt x="144780" y="144780"/>
                  </a:lnTo>
                  <a:lnTo>
                    <a:pt x="0" y="144780"/>
                  </a:lnTo>
                  <a:lnTo>
                    <a:pt x="0" y="0"/>
                  </a:lnTo>
                  <a:close/>
                  <a:moveTo>
                    <a:pt x="144780" y="0"/>
                  </a:moveTo>
                  <a:lnTo>
                    <a:pt x="14552754" y="0"/>
                  </a:lnTo>
                  <a:lnTo>
                    <a:pt x="14552754" y="144780"/>
                  </a:lnTo>
                  <a:lnTo>
                    <a:pt x="144780" y="144780"/>
                  </a:lnTo>
                  <a:lnTo>
                    <a:pt x="144780" y="0"/>
                  </a:lnTo>
                  <a:close/>
                </a:path>
              </a:pathLst>
            </a:custGeom>
            <a:solidFill>
              <a:srgbClr val="2E414D"/>
            </a:solidFill>
          </p:spPr>
        </p:sp>
      </p:grpSp>
      <p:grpSp>
        <p:nvGrpSpPr>
          <p:cNvPr id="5" name="Group 5"/>
          <p:cNvGrpSpPr/>
          <p:nvPr/>
        </p:nvGrpSpPr>
        <p:grpSpPr>
          <a:xfrm>
            <a:off x="1317751" y="1028700"/>
            <a:ext cx="3344950" cy="3507417"/>
            <a:chOff x="0" y="0"/>
            <a:chExt cx="4459933" cy="4676556"/>
          </a:xfrm>
        </p:grpSpPr>
        <p:sp>
          <p:nvSpPr>
            <p:cNvPr id="6" name="TextBox 6"/>
            <p:cNvSpPr txBox="1"/>
            <p:nvPr/>
          </p:nvSpPr>
          <p:spPr>
            <a:xfrm>
              <a:off x="0" y="-57150"/>
              <a:ext cx="4459933" cy="1283123"/>
            </a:xfrm>
            <a:prstGeom prst="rect">
              <a:avLst/>
            </a:prstGeom>
          </p:spPr>
          <p:txBody>
            <a:bodyPr lIns="0" tIns="0" rIns="0" bIns="0" rtlCol="0" anchor="t">
              <a:spAutoFit/>
            </a:bodyPr>
            <a:lstStyle/>
            <a:p>
              <a:pPr algn="ctr">
                <a:lnSpc>
                  <a:spcPts val="3919"/>
                </a:lnSpc>
              </a:pPr>
              <a:r>
                <a:rPr lang="en-US" sz="2800" spc="364" dirty="0">
                  <a:solidFill>
                    <a:srgbClr val="E1DCD0"/>
                  </a:solidFill>
                  <a:latin typeface="Glacial Indifference"/>
                </a:rPr>
                <a:t>EASY INTERACTION</a:t>
              </a:r>
            </a:p>
          </p:txBody>
        </p:sp>
        <p:sp>
          <p:nvSpPr>
            <p:cNvPr id="7" name="TextBox 7"/>
            <p:cNvSpPr txBox="1"/>
            <p:nvPr/>
          </p:nvSpPr>
          <p:spPr>
            <a:xfrm>
              <a:off x="0" y="1510446"/>
              <a:ext cx="4459933" cy="3166110"/>
            </a:xfrm>
            <a:prstGeom prst="rect">
              <a:avLst/>
            </a:prstGeom>
          </p:spPr>
          <p:txBody>
            <a:bodyPr lIns="0" tIns="0" rIns="0" bIns="0" rtlCol="0" anchor="t">
              <a:spAutoFit/>
            </a:bodyPr>
            <a:lstStyle/>
            <a:p>
              <a:pPr algn="ctr">
                <a:lnSpc>
                  <a:spcPts val="2700"/>
                </a:lnSpc>
              </a:pPr>
              <a:r>
                <a:rPr lang="en-US" sz="1800" spc="18" dirty="0">
                  <a:solidFill>
                    <a:srgbClr val="E1DCD0"/>
                  </a:solidFill>
                  <a:latin typeface="Glacial Indifference"/>
                </a:rPr>
                <a:t>You just have to create account here and then you can interact with people  across the globe. And don't worry about what to say. Just consider that here you are to improve your speaking skills</a:t>
              </a:r>
            </a:p>
          </p:txBody>
        </p:sp>
      </p:grpSp>
      <p:grpSp>
        <p:nvGrpSpPr>
          <p:cNvPr id="8" name="Group 8"/>
          <p:cNvGrpSpPr/>
          <p:nvPr/>
        </p:nvGrpSpPr>
        <p:grpSpPr>
          <a:xfrm>
            <a:off x="7456529" y="1028700"/>
            <a:ext cx="3374941" cy="3164517"/>
            <a:chOff x="0" y="0"/>
            <a:chExt cx="4499922" cy="4219356"/>
          </a:xfrm>
        </p:grpSpPr>
        <p:sp>
          <p:nvSpPr>
            <p:cNvPr id="9" name="TextBox 9"/>
            <p:cNvSpPr txBox="1"/>
            <p:nvPr/>
          </p:nvSpPr>
          <p:spPr>
            <a:xfrm>
              <a:off x="0" y="-57150"/>
              <a:ext cx="4499922" cy="1283123"/>
            </a:xfrm>
            <a:prstGeom prst="rect">
              <a:avLst/>
            </a:prstGeom>
          </p:spPr>
          <p:txBody>
            <a:bodyPr lIns="0" tIns="0" rIns="0" bIns="0" rtlCol="0" anchor="t">
              <a:spAutoFit/>
            </a:bodyPr>
            <a:lstStyle/>
            <a:p>
              <a:pPr algn="ctr">
                <a:lnSpc>
                  <a:spcPts val="3919"/>
                </a:lnSpc>
              </a:pPr>
              <a:r>
                <a:rPr lang="en-US" sz="2800" spc="364" dirty="0">
                  <a:solidFill>
                    <a:srgbClr val="2E414D"/>
                  </a:solidFill>
                  <a:latin typeface="Glacial Indifference"/>
                </a:rPr>
                <a:t>DICTIONARY FEATURE</a:t>
              </a:r>
            </a:p>
          </p:txBody>
        </p:sp>
        <p:sp>
          <p:nvSpPr>
            <p:cNvPr id="10" name="TextBox 10"/>
            <p:cNvSpPr txBox="1"/>
            <p:nvPr/>
          </p:nvSpPr>
          <p:spPr>
            <a:xfrm>
              <a:off x="0" y="1510446"/>
              <a:ext cx="4499922" cy="2708910"/>
            </a:xfrm>
            <a:prstGeom prst="rect">
              <a:avLst/>
            </a:prstGeom>
          </p:spPr>
          <p:txBody>
            <a:bodyPr lIns="0" tIns="0" rIns="0" bIns="0" rtlCol="0" anchor="t">
              <a:spAutoFit/>
            </a:bodyPr>
            <a:lstStyle/>
            <a:p>
              <a:pPr algn="ctr">
                <a:lnSpc>
                  <a:spcPts val="2700"/>
                </a:lnSpc>
              </a:pPr>
              <a:r>
                <a:rPr lang="en-US" sz="1800" spc="18" dirty="0">
                  <a:solidFill>
                    <a:srgbClr val="2E414D"/>
                  </a:solidFill>
                  <a:latin typeface="Glacial Indifference"/>
                </a:rPr>
                <a:t>We have  the feature through which you can have dictionary in your hand. So that you can correct and improve your </a:t>
              </a:r>
              <a:r>
                <a:rPr lang="en-US" sz="1800" spc="18" dirty="0" err="1">
                  <a:solidFill>
                    <a:srgbClr val="2E414D"/>
                  </a:solidFill>
                  <a:latin typeface="Glacial Indifference"/>
                </a:rPr>
                <a:t>english</a:t>
              </a:r>
              <a:r>
                <a:rPr lang="en-US" sz="1800" spc="18" dirty="0">
                  <a:solidFill>
                    <a:srgbClr val="2E414D"/>
                  </a:solidFill>
                  <a:latin typeface="Glacial Indifference"/>
                </a:rPr>
                <a:t> vocabulary while</a:t>
              </a:r>
            </a:p>
            <a:p>
              <a:pPr algn="ctr">
                <a:lnSpc>
                  <a:spcPts val="2700"/>
                </a:lnSpc>
              </a:pPr>
              <a:r>
                <a:rPr lang="en-US" sz="1800" spc="18" dirty="0">
                  <a:solidFill>
                    <a:srgbClr val="2E414D"/>
                  </a:solidFill>
                  <a:latin typeface="Glacial Indifference"/>
                </a:rPr>
                <a:t> interaction.</a:t>
              </a:r>
            </a:p>
          </p:txBody>
        </p:sp>
      </p:grpSp>
      <p:grpSp>
        <p:nvGrpSpPr>
          <p:cNvPr id="11" name="Group 11"/>
          <p:cNvGrpSpPr/>
          <p:nvPr/>
        </p:nvGrpSpPr>
        <p:grpSpPr>
          <a:xfrm>
            <a:off x="12240235" y="-611839"/>
            <a:ext cx="6217799" cy="11510678"/>
            <a:chOff x="0" y="0"/>
            <a:chExt cx="14764828" cy="27333332"/>
          </a:xfrm>
        </p:grpSpPr>
        <p:sp>
          <p:nvSpPr>
            <p:cNvPr id="12" name="Freeform 12"/>
            <p:cNvSpPr/>
            <p:nvPr/>
          </p:nvSpPr>
          <p:spPr>
            <a:xfrm>
              <a:off x="72390" y="72390"/>
              <a:ext cx="14620048" cy="27188554"/>
            </a:xfrm>
            <a:custGeom>
              <a:avLst/>
              <a:gdLst/>
              <a:ahLst/>
              <a:cxnLst/>
              <a:rect l="l" t="t" r="r" b="b"/>
              <a:pathLst>
                <a:path w="14620048" h="27188554">
                  <a:moveTo>
                    <a:pt x="0" y="0"/>
                  </a:moveTo>
                  <a:lnTo>
                    <a:pt x="14620048" y="0"/>
                  </a:lnTo>
                  <a:lnTo>
                    <a:pt x="14620048" y="27188554"/>
                  </a:lnTo>
                  <a:lnTo>
                    <a:pt x="0" y="27188554"/>
                  </a:lnTo>
                  <a:lnTo>
                    <a:pt x="0" y="0"/>
                  </a:lnTo>
                  <a:close/>
                </a:path>
              </a:pathLst>
            </a:custGeom>
            <a:solidFill>
              <a:srgbClr val="067D79"/>
            </a:solidFill>
          </p:spPr>
        </p:sp>
        <p:sp>
          <p:nvSpPr>
            <p:cNvPr id="13" name="Freeform 13"/>
            <p:cNvSpPr/>
            <p:nvPr/>
          </p:nvSpPr>
          <p:spPr>
            <a:xfrm>
              <a:off x="0" y="0"/>
              <a:ext cx="14764827" cy="27333333"/>
            </a:xfrm>
            <a:custGeom>
              <a:avLst/>
              <a:gdLst/>
              <a:ahLst/>
              <a:cxnLst/>
              <a:rect l="l" t="t" r="r" b="b"/>
              <a:pathLst>
                <a:path w="14764827" h="27333333">
                  <a:moveTo>
                    <a:pt x="14620047" y="27188551"/>
                  </a:moveTo>
                  <a:lnTo>
                    <a:pt x="14764827" y="27188551"/>
                  </a:lnTo>
                  <a:lnTo>
                    <a:pt x="14764827" y="27333333"/>
                  </a:lnTo>
                  <a:lnTo>
                    <a:pt x="14620047" y="27333333"/>
                  </a:lnTo>
                  <a:lnTo>
                    <a:pt x="14620047" y="27188551"/>
                  </a:lnTo>
                  <a:close/>
                  <a:moveTo>
                    <a:pt x="0" y="144780"/>
                  </a:moveTo>
                  <a:lnTo>
                    <a:pt x="144780" y="144780"/>
                  </a:lnTo>
                  <a:lnTo>
                    <a:pt x="144780" y="27188551"/>
                  </a:lnTo>
                  <a:lnTo>
                    <a:pt x="0" y="27188551"/>
                  </a:lnTo>
                  <a:lnTo>
                    <a:pt x="0" y="144780"/>
                  </a:lnTo>
                  <a:close/>
                  <a:moveTo>
                    <a:pt x="0" y="27188551"/>
                  </a:moveTo>
                  <a:lnTo>
                    <a:pt x="144780" y="27188551"/>
                  </a:lnTo>
                  <a:lnTo>
                    <a:pt x="144780" y="27333333"/>
                  </a:lnTo>
                  <a:lnTo>
                    <a:pt x="0" y="27333333"/>
                  </a:lnTo>
                  <a:lnTo>
                    <a:pt x="0" y="27188551"/>
                  </a:lnTo>
                  <a:close/>
                  <a:moveTo>
                    <a:pt x="14620047" y="144780"/>
                  </a:moveTo>
                  <a:lnTo>
                    <a:pt x="14764827" y="144780"/>
                  </a:lnTo>
                  <a:lnTo>
                    <a:pt x="14764827" y="27188551"/>
                  </a:lnTo>
                  <a:lnTo>
                    <a:pt x="14620047" y="27188551"/>
                  </a:lnTo>
                  <a:lnTo>
                    <a:pt x="14620047" y="144780"/>
                  </a:lnTo>
                  <a:close/>
                  <a:moveTo>
                    <a:pt x="144780" y="27188551"/>
                  </a:moveTo>
                  <a:lnTo>
                    <a:pt x="14620049" y="27188551"/>
                  </a:lnTo>
                  <a:lnTo>
                    <a:pt x="14620049" y="27333333"/>
                  </a:lnTo>
                  <a:lnTo>
                    <a:pt x="144780" y="27333333"/>
                  </a:lnTo>
                  <a:lnTo>
                    <a:pt x="144780" y="27188551"/>
                  </a:lnTo>
                  <a:close/>
                  <a:moveTo>
                    <a:pt x="14620047" y="0"/>
                  </a:moveTo>
                  <a:lnTo>
                    <a:pt x="14764827" y="0"/>
                  </a:lnTo>
                  <a:lnTo>
                    <a:pt x="14764827" y="144780"/>
                  </a:lnTo>
                  <a:lnTo>
                    <a:pt x="14620047" y="144780"/>
                  </a:lnTo>
                  <a:lnTo>
                    <a:pt x="14620047" y="0"/>
                  </a:lnTo>
                  <a:close/>
                  <a:moveTo>
                    <a:pt x="0" y="0"/>
                  </a:moveTo>
                  <a:lnTo>
                    <a:pt x="144780" y="0"/>
                  </a:lnTo>
                  <a:lnTo>
                    <a:pt x="144780" y="144780"/>
                  </a:lnTo>
                  <a:lnTo>
                    <a:pt x="0" y="144780"/>
                  </a:lnTo>
                  <a:lnTo>
                    <a:pt x="0" y="0"/>
                  </a:lnTo>
                  <a:close/>
                  <a:moveTo>
                    <a:pt x="144780" y="0"/>
                  </a:moveTo>
                  <a:lnTo>
                    <a:pt x="14620049" y="0"/>
                  </a:lnTo>
                  <a:lnTo>
                    <a:pt x="14620049" y="144780"/>
                  </a:lnTo>
                  <a:lnTo>
                    <a:pt x="144780" y="144780"/>
                  </a:lnTo>
                  <a:lnTo>
                    <a:pt x="144780" y="0"/>
                  </a:lnTo>
                  <a:close/>
                </a:path>
              </a:pathLst>
            </a:custGeom>
            <a:solidFill>
              <a:srgbClr val="2E414D"/>
            </a:solidFill>
          </p:spPr>
        </p:sp>
      </p:grpSp>
      <p:grpSp>
        <p:nvGrpSpPr>
          <p:cNvPr id="14" name="Group 14"/>
          <p:cNvGrpSpPr/>
          <p:nvPr/>
        </p:nvGrpSpPr>
        <p:grpSpPr>
          <a:xfrm>
            <a:off x="13554451" y="5541293"/>
            <a:ext cx="3344950" cy="2135817"/>
            <a:chOff x="0" y="0"/>
            <a:chExt cx="4459933" cy="2847756"/>
          </a:xfrm>
        </p:grpSpPr>
        <p:sp>
          <p:nvSpPr>
            <p:cNvPr id="15" name="TextBox 15"/>
            <p:cNvSpPr txBox="1"/>
            <p:nvPr/>
          </p:nvSpPr>
          <p:spPr>
            <a:xfrm>
              <a:off x="0" y="-57150"/>
              <a:ext cx="4459933" cy="1283123"/>
            </a:xfrm>
            <a:prstGeom prst="rect">
              <a:avLst/>
            </a:prstGeom>
          </p:spPr>
          <p:txBody>
            <a:bodyPr lIns="0" tIns="0" rIns="0" bIns="0" rtlCol="0" anchor="t">
              <a:spAutoFit/>
            </a:bodyPr>
            <a:lstStyle/>
            <a:p>
              <a:pPr algn="ctr">
                <a:lnSpc>
                  <a:spcPts val="3919"/>
                </a:lnSpc>
              </a:pPr>
              <a:r>
                <a:rPr lang="en-US" sz="2800" spc="364" dirty="0">
                  <a:solidFill>
                    <a:srgbClr val="E1DCD0"/>
                  </a:solidFill>
                  <a:latin typeface="Glacial Indifference"/>
                </a:rPr>
                <a:t>COMMENT THAT YOU LIKE</a:t>
              </a:r>
            </a:p>
          </p:txBody>
        </p:sp>
        <p:sp>
          <p:nvSpPr>
            <p:cNvPr id="16" name="TextBox 16"/>
            <p:cNvSpPr txBox="1"/>
            <p:nvPr/>
          </p:nvSpPr>
          <p:spPr>
            <a:xfrm>
              <a:off x="0" y="1510446"/>
              <a:ext cx="4459933" cy="1337310"/>
            </a:xfrm>
            <a:prstGeom prst="rect">
              <a:avLst/>
            </a:prstGeom>
          </p:spPr>
          <p:txBody>
            <a:bodyPr lIns="0" tIns="0" rIns="0" bIns="0" rtlCol="0" anchor="t">
              <a:spAutoFit/>
            </a:bodyPr>
            <a:lstStyle/>
            <a:p>
              <a:pPr algn="ctr">
                <a:lnSpc>
                  <a:spcPts val="2700"/>
                </a:lnSpc>
              </a:pPr>
              <a:r>
                <a:rPr lang="en-US" sz="1800" spc="18" dirty="0">
                  <a:solidFill>
                    <a:srgbClr val="E1DCD0"/>
                  </a:solidFill>
                  <a:latin typeface="Glacial Indifference"/>
                </a:rPr>
                <a:t>Like, comment, delete (Only personal posts) and share functionality.</a:t>
              </a:r>
            </a:p>
          </p:txBody>
        </p:sp>
      </p:grpSp>
      <p:grpSp>
        <p:nvGrpSpPr>
          <p:cNvPr id="17" name="Group 17"/>
          <p:cNvGrpSpPr/>
          <p:nvPr/>
        </p:nvGrpSpPr>
        <p:grpSpPr>
          <a:xfrm>
            <a:off x="1317751" y="5527968"/>
            <a:ext cx="3344950" cy="3988405"/>
            <a:chOff x="0" y="0"/>
            <a:chExt cx="4459933" cy="5317873"/>
          </a:xfrm>
        </p:grpSpPr>
        <p:sp>
          <p:nvSpPr>
            <p:cNvPr id="18" name="TextBox 18"/>
            <p:cNvSpPr txBox="1"/>
            <p:nvPr/>
          </p:nvSpPr>
          <p:spPr>
            <a:xfrm>
              <a:off x="0" y="-57150"/>
              <a:ext cx="4459933" cy="1283123"/>
            </a:xfrm>
            <a:prstGeom prst="rect">
              <a:avLst/>
            </a:prstGeom>
          </p:spPr>
          <p:txBody>
            <a:bodyPr lIns="0" tIns="0" rIns="0" bIns="0" rtlCol="0" anchor="t">
              <a:spAutoFit/>
            </a:bodyPr>
            <a:lstStyle/>
            <a:p>
              <a:pPr algn="ctr">
                <a:lnSpc>
                  <a:spcPts val="3919"/>
                </a:lnSpc>
              </a:pPr>
              <a:r>
                <a:rPr lang="en-US" sz="2799" spc="363">
                  <a:solidFill>
                    <a:srgbClr val="E1DCD0"/>
                  </a:solidFill>
                  <a:latin typeface="Glacial Indifference"/>
                </a:rPr>
                <a:t>TELL YOUR STORY</a:t>
              </a:r>
            </a:p>
          </p:txBody>
        </p:sp>
        <p:sp>
          <p:nvSpPr>
            <p:cNvPr id="19" name="TextBox 19"/>
            <p:cNvSpPr txBox="1"/>
            <p:nvPr/>
          </p:nvSpPr>
          <p:spPr>
            <a:xfrm>
              <a:off x="0" y="1530733"/>
              <a:ext cx="4459933" cy="3787140"/>
            </a:xfrm>
            <a:prstGeom prst="rect">
              <a:avLst/>
            </a:prstGeom>
          </p:spPr>
          <p:txBody>
            <a:bodyPr lIns="0" tIns="0" rIns="0" bIns="0" rtlCol="0" anchor="t">
              <a:spAutoFit/>
            </a:bodyPr>
            <a:lstStyle/>
            <a:p>
              <a:pPr algn="ctr">
                <a:lnSpc>
                  <a:spcPts val="2520"/>
                </a:lnSpc>
              </a:pPr>
              <a:r>
                <a:rPr lang="en-US" sz="1800" dirty="0">
                  <a:solidFill>
                    <a:srgbClr val="E1DCD0"/>
                  </a:solidFill>
                  <a:latin typeface="Glacial Indifference"/>
                </a:rPr>
                <a:t>Telling your story helps you make sense of your life. Once you succeed to overcome your fear and able to speak with fluency then there comes the time to share your whole journey from coping up problems and achieving goals.</a:t>
              </a:r>
            </a:p>
            <a:p>
              <a:pPr algn="ctr">
                <a:lnSpc>
                  <a:spcPts val="2520"/>
                </a:lnSpc>
              </a:pPr>
              <a:endParaRPr/>
            </a:p>
          </p:txBody>
        </p:sp>
      </p:grpSp>
      <p:grpSp>
        <p:nvGrpSpPr>
          <p:cNvPr id="20" name="Group 20"/>
          <p:cNvGrpSpPr/>
          <p:nvPr/>
        </p:nvGrpSpPr>
        <p:grpSpPr>
          <a:xfrm>
            <a:off x="7111626" y="5541293"/>
            <a:ext cx="4064748" cy="1904677"/>
            <a:chOff x="0" y="0"/>
            <a:chExt cx="5419664" cy="2539569"/>
          </a:xfrm>
        </p:grpSpPr>
        <p:sp>
          <p:nvSpPr>
            <p:cNvPr id="21" name="TextBox 21"/>
            <p:cNvSpPr txBox="1"/>
            <p:nvPr/>
          </p:nvSpPr>
          <p:spPr>
            <a:xfrm>
              <a:off x="0" y="-57150"/>
              <a:ext cx="5419664" cy="622723"/>
            </a:xfrm>
            <a:prstGeom prst="rect">
              <a:avLst/>
            </a:prstGeom>
          </p:spPr>
          <p:txBody>
            <a:bodyPr lIns="0" tIns="0" rIns="0" bIns="0" rtlCol="0" anchor="t">
              <a:spAutoFit/>
            </a:bodyPr>
            <a:lstStyle/>
            <a:p>
              <a:pPr algn="ctr">
                <a:lnSpc>
                  <a:spcPts val="3919"/>
                </a:lnSpc>
              </a:pPr>
              <a:r>
                <a:rPr lang="en-US" sz="2800" spc="364" dirty="0">
                  <a:solidFill>
                    <a:srgbClr val="2E414D"/>
                  </a:solidFill>
                  <a:latin typeface="Glacial Indifference"/>
                </a:rPr>
                <a:t> WRITE POSTS</a:t>
              </a:r>
            </a:p>
          </p:txBody>
        </p:sp>
        <p:sp>
          <p:nvSpPr>
            <p:cNvPr id="22" name="TextBox 22"/>
            <p:cNvSpPr txBox="1"/>
            <p:nvPr/>
          </p:nvSpPr>
          <p:spPr>
            <a:xfrm>
              <a:off x="0" y="850046"/>
              <a:ext cx="5419664" cy="1689523"/>
            </a:xfrm>
            <a:prstGeom prst="rect">
              <a:avLst/>
            </a:prstGeom>
          </p:spPr>
          <p:txBody>
            <a:bodyPr lIns="0" tIns="0" rIns="0" bIns="0" rtlCol="0" anchor="t">
              <a:spAutoFit/>
            </a:bodyPr>
            <a:lstStyle/>
            <a:p>
              <a:pPr algn="ctr">
                <a:lnSpc>
                  <a:spcPts val="2520"/>
                </a:lnSpc>
              </a:pPr>
              <a:r>
                <a:rPr lang="en-US" sz="1800" spc="18" dirty="0">
                  <a:solidFill>
                    <a:srgbClr val="2E414D"/>
                  </a:solidFill>
                  <a:latin typeface="Glacial Indifference"/>
                </a:rPr>
                <a:t>Once you get familiar, you will find a space of posts where you can tell your story by writing posts it</a:t>
              </a:r>
              <a:r>
                <a:rPr lang="en-US" sz="1800" dirty="0">
                  <a:solidFill>
                    <a:srgbClr val="2E414D"/>
                  </a:solidFill>
                  <a:latin typeface="Arimo"/>
                </a:rPr>
                <a:t> can be an inspiration for other people .</a:t>
              </a:r>
            </a:p>
          </p:txBody>
        </p:sp>
      </p:grpSp>
      <p:grpSp>
        <p:nvGrpSpPr>
          <p:cNvPr id="23" name="Group 23"/>
          <p:cNvGrpSpPr/>
          <p:nvPr/>
        </p:nvGrpSpPr>
        <p:grpSpPr>
          <a:xfrm>
            <a:off x="13194552" y="1028700"/>
            <a:ext cx="4064748" cy="3850317"/>
            <a:chOff x="0" y="0"/>
            <a:chExt cx="5419664" cy="5133756"/>
          </a:xfrm>
        </p:grpSpPr>
        <p:sp>
          <p:nvSpPr>
            <p:cNvPr id="24" name="TextBox 24"/>
            <p:cNvSpPr txBox="1"/>
            <p:nvPr/>
          </p:nvSpPr>
          <p:spPr>
            <a:xfrm>
              <a:off x="0" y="-57150"/>
              <a:ext cx="5419664" cy="1283123"/>
            </a:xfrm>
            <a:prstGeom prst="rect">
              <a:avLst/>
            </a:prstGeom>
          </p:spPr>
          <p:txBody>
            <a:bodyPr lIns="0" tIns="0" rIns="0" bIns="0" rtlCol="0" anchor="t">
              <a:spAutoFit/>
            </a:bodyPr>
            <a:lstStyle/>
            <a:p>
              <a:pPr algn="ctr">
                <a:lnSpc>
                  <a:spcPts val="3919"/>
                </a:lnSpc>
              </a:pPr>
              <a:r>
                <a:rPr lang="en-US" sz="2800" spc="364" dirty="0">
                  <a:solidFill>
                    <a:srgbClr val="E1DCD0"/>
                  </a:solidFill>
                  <a:latin typeface="Glacial Indifference"/>
                </a:rPr>
                <a:t>RESPONSIVE WEB DESIGN</a:t>
              </a:r>
            </a:p>
          </p:txBody>
        </p:sp>
        <p:sp>
          <p:nvSpPr>
            <p:cNvPr id="25" name="TextBox 25"/>
            <p:cNvSpPr txBox="1"/>
            <p:nvPr/>
          </p:nvSpPr>
          <p:spPr>
            <a:xfrm>
              <a:off x="0" y="1510446"/>
              <a:ext cx="5419664" cy="3623310"/>
            </a:xfrm>
            <a:prstGeom prst="rect">
              <a:avLst/>
            </a:prstGeom>
          </p:spPr>
          <p:txBody>
            <a:bodyPr lIns="0" tIns="0" rIns="0" bIns="0" rtlCol="0" anchor="t">
              <a:spAutoFit/>
            </a:bodyPr>
            <a:lstStyle/>
            <a:p>
              <a:pPr algn="ctr">
                <a:lnSpc>
                  <a:spcPts val="2700"/>
                </a:lnSpc>
              </a:pPr>
              <a:r>
                <a:rPr lang="en-US" sz="1800" spc="18" dirty="0">
                  <a:solidFill>
                    <a:srgbClr val="E1DCD0"/>
                  </a:solidFill>
                  <a:latin typeface="Glacial Indifference"/>
                </a:rPr>
                <a:t>It's responsive web  design can adapt to the size of the visitor's viewport. The primarily benefit of responsive web design is that sites load quickly without any distortions, so users don't need to manually resize anything to view content.</a:t>
              </a:r>
            </a:p>
            <a:p>
              <a:pPr algn="ctr">
                <a:lnSpc>
                  <a:spcPts val="2700"/>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srcRect t="1366" b="1366"/>
          <a:stretch>
            <a:fillRect/>
          </a:stretch>
        </p:blipFill>
        <p:spPr>
          <a:xfrm>
            <a:off x="1028700" y="5724268"/>
            <a:ext cx="4959786" cy="3216138"/>
          </a:xfrm>
          <a:prstGeom prst="rect">
            <a:avLst/>
          </a:prstGeom>
        </p:spPr>
      </p:pic>
      <p:pic>
        <p:nvPicPr>
          <p:cNvPr id="3" name="Picture 3"/>
          <p:cNvPicPr>
            <a:picLocks noChangeAspect="1"/>
          </p:cNvPicPr>
          <p:nvPr/>
        </p:nvPicPr>
        <p:blipFill>
          <a:blip r:embed="rId3"/>
          <a:srcRect/>
          <a:stretch>
            <a:fillRect/>
          </a:stretch>
        </p:blipFill>
        <p:spPr>
          <a:xfrm>
            <a:off x="14760460" y="7205706"/>
            <a:ext cx="2498840" cy="1249420"/>
          </a:xfrm>
          <a:prstGeom prst="rect">
            <a:avLst/>
          </a:prstGeom>
        </p:spPr>
      </p:pic>
      <p:pic>
        <p:nvPicPr>
          <p:cNvPr id="4" name="Picture 4"/>
          <p:cNvPicPr>
            <a:picLocks noChangeAspect="1"/>
          </p:cNvPicPr>
          <p:nvPr/>
        </p:nvPicPr>
        <p:blipFill>
          <a:blip r:embed="rId4"/>
          <a:srcRect/>
          <a:stretch>
            <a:fillRect/>
          </a:stretch>
        </p:blipFill>
        <p:spPr>
          <a:xfrm>
            <a:off x="11898612" y="7205706"/>
            <a:ext cx="2861847" cy="1249420"/>
          </a:xfrm>
          <a:prstGeom prst="rect">
            <a:avLst/>
          </a:prstGeom>
        </p:spPr>
      </p:pic>
      <p:pic>
        <p:nvPicPr>
          <p:cNvPr id="5" name="Picture 5"/>
          <p:cNvPicPr>
            <a:picLocks noChangeAspect="1"/>
          </p:cNvPicPr>
          <p:nvPr/>
        </p:nvPicPr>
        <p:blipFill>
          <a:blip r:embed="rId5"/>
          <a:srcRect/>
          <a:stretch>
            <a:fillRect/>
          </a:stretch>
        </p:blipFill>
        <p:spPr>
          <a:xfrm>
            <a:off x="5988486" y="5724268"/>
            <a:ext cx="3216138" cy="3216138"/>
          </a:xfrm>
          <a:prstGeom prst="rect">
            <a:avLst/>
          </a:prstGeom>
        </p:spPr>
      </p:pic>
      <p:pic>
        <p:nvPicPr>
          <p:cNvPr id="6" name="Picture 6"/>
          <p:cNvPicPr>
            <a:picLocks noChangeAspect="1"/>
          </p:cNvPicPr>
          <p:nvPr/>
        </p:nvPicPr>
        <p:blipFill>
          <a:blip r:embed="rId6"/>
          <a:srcRect/>
          <a:stretch>
            <a:fillRect/>
          </a:stretch>
        </p:blipFill>
        <p:spPr>
          <a:xfrm>
            <a:off x="12907335" y="5947739"/>
            <a:ext cx="2063066" cy="1257967"/>
          </a:xfrm>
          <a:prstGeom prst="rect">
            <a:avLst/>
          </a:prstGeom>
        </p:spPr>
      </p:pic>
      <p:grpSp>
        <p:nvGrpSpPr>
          <p:cNvPr id="7" name="Group 7"/>
          <p:cNvGrpSpPr/>
          <p:nvPr/>
        </p:nvGrpSpPr>
        <p:grpSpPr>
          <a:xfrm>
            <a:off x="2247660" y="1634655"/>
            <a:ext cx="5909078" cy="3489796"/>
            <a:chOff x="0" y="38100"/>
            <a:chExt cx="7878770" cy="4653062"/>
          </a:xfrm>
        </p:grpSpPr>
        <p:sp>
          <p:nvSpPr>
            <p:cNvPr id="8" name="TextBox 8"/>
            <p:cNvSpPr txBox="1"/>
            <p:nvPr/>
          </p:nvSpPr>
          <p:spPr>
            <a:xfrm>
              <a:off x="0" y="38100"/>
              <a:ext cx="7878770" cy="932519"/>
            </a:xfrm>
            <a:prstGeom prst="rect">
              <a:avLst/>
            </a:prstGeom>
          </p:spPr>
          <p:txBody>
            <a:bodyPr lIns="0" tIns="0" rIns="0" bIns="0" rtlCol="0" anchor="t">
              <a:spAutoFit/>
            </a:bodyPr>
            <a:lstStyle/>
            <a:p>
              <a:pPr algn="ctr">
                <a:lnSpc>
                  <a:spcPts val="5328"/>
                </a:lnSpc>
              </a:pPr>
              <a:r>
                <a:rPr lang="en-US" sz="4800" spc="105">
                  <a:solidFill>
                    <a:srgbClr val="E1DCD0"/>
                  </a:solidFill>
                  <a:latin typeface="Sifonn"/>
                </a:rPr>
                <a:t>FRONTEND</a:t>
              </a:r>
            </a:p>
          </p:txBody>
        </p:sp>
        <p:sp>
          <p:nvSpPr>
            <p:cNvPr id="9" name="TextBox 9"/>
            <p:cNvSpPr txBox="1"/>
            <p:nvPr/>
          </p:nvSpPr>
          <p:spPr>
            <a:xfrm>
              <a:off x="2154" y="1482784"/>
              <a:ext cx="7876616" cy="492125"/>
            </a:xfrm>
            <a:prstGeom prst="rect">
              <a:avLst/>
            </a:prstGeom>
          </p:spPr>
          <p:txBody>
            <a:bodyPr lIns="0" tIns="0" rIns="0" bIns="0" rtlCol="0" anchor="t">
              <a:spAutoFit/>
            </a:bodyPr>
            <a:lstStyle/>
            <a:p>
              <a:pPr algn="ctr">
                <a:lnSpc>
                  <a:spcPts val="2879"/>
                </a:lnSpc>
              </a:pPr>
              <a:r>
                <a:rPr lang="en-US" sz="2400" spc="240">
                  <a:solidFill>
                    <a:srgbClr val="E1DCD0"/>
                  </a:solidFill>
                  <a:latin typeface="Glacial Indifference Bold"/>
                </a:rPr>
                <a:t>HTML,CSS,JAVASCRIPT,REACT JS</a:t>
              </a:r>
            </a:p>
          </p:txBody>
        </p:sp>
        <p:sp>
          <p:nvSpPr>
            <p:cNvPr id="10" name="TextBox 10"/>
            <p:cNvSpPr txBox="1"/>
            <p:nvPr/>
          </p:nvSpPr>
          <p:spPr>
            <a:xfrm>
              <a:off x="2155" y="2439451"/>
              <a:ext cx="7876615" cy="2251711"/>
            </a:xfrm>
            <a:prstGeom prst="rect">
              <a:avLst/>
            </a:prstGeom>
          </p:spPr>
          <p:txBody>
            <a:bodyPr lIns="0" tIns="0" rIns="0" bIns="0" rtlCol="0" anchor="t">
              <a:spAutoFit/>
            </a:bodyPr>
            <a:lstStyle/>
            <a:p>
              <a:pPr algn="ctr">
                <a:lnSpc>
                  <a:spcPts val="2700"/>
                </a:lnSpc>
              </a:pPr>
              <a:r>
                <a:rPr lang="en-US" sz="1800" spc="18" dirty="0">
                  <a:solidFill>
                    <a:srgbClr val="E1DCD0"/>
                  </a:solidFill>
                  <a:latin typeface="Glacial Indifference"/>
                </a:rPr>
                <a:t>The front end of a website is the part that users interact with. Everything that you see when you’re navigating around the Internet, from fonts and colors to dropdown menus and sliders, is a combo of HTML, CSS and JavaScript being controlled by </a:t>
              </a:r>
              <a:r>
                <a:rPr lang="en-US" sz="1800" spc="18" dirty="0" smtClean="0">
                  <a:solidFill>
                    <a:srgbClr val="E1DCD0"/>
                  </a:solidFill>
                  <a:latin typeface="Glacial Indifference"/>
                </a:rPr>
                <a:t>your </a:t>
              </a:r>
              <a:r>
                <a:rPr lang="en-US" sz="1800" spc="18" dirty="0">
                  <a:solidFill>
                    <a:srgbClr val="E1DCD0"/>
                  </a:solidFill>
                  <a:latin typeface="Glacial Indifference"/>
                </a:rPr>
                <a:t>computer’s browser.</a:t>
              </a:r>
            </a:p>
          </p:txBody>
        </p:sp>
      </p:grpSp>
      <p:grpSp>
        <p:nvGrpSpPr>
          <p:cNvPr id="11" name="Group 11"/>
          <p:cNvGrpSpPr/>
          <p:nvPr/>
        </p:nvGrpSpPr>
        <p:grpSpPr>
          <a:xfrm>
            <a:off x="10644540" y="1606080"/>
            <a:ext cx="6614760" cy="3537420"/>
            <a:chOff x="0" y="0"/>
            <a:chExt cx="8819680" cy="4716560"/>
          </a:xfrm>
        </p:grpSpPr>
        <p:sp>
          <p:nvSpPr>
            <p:cNvPr id="12" name="TextBox 12"/>
            <p:cNvSpPr txBox="1"/>
            <p:nvPr/>
          </p:nvSpPr>
          <p:spPr>
            <a:xfrm>
              <a:off x="0" y="38100"/>
              <a:ext cx="8819680" cy="932519"/>
            </a:xfrm>
            <a:prstGeom prst="rect">
              <a:avLst/>
            </a:prstGeom>
          </p:spPr>
          <p:txBody>
            <a:bodyPr lIns="0" tIns="0" rIns="0" bIns="0" rtlCol="0" anchor="t">
              <a:spAutoFit/>
            </a:bodyPr>
            <a:lstStyle/>
            <a:p>
              <a:pPr algn="ctr">
                <a:lnSpc>
                  <a:spcPts val="5328"/>
                </a:lnSpc>
              </a:pPr>
              <a:r>
                <a:rPr lang="en-US" sz="4800" spc="105">
                  <a:solidFill>
                    <a:srgbClr val="E1DCD0"/>
                  </a:solidFill>
                  <a:latin typeface="Sifonn"/>
                </a:rPr>
                <a:t>BACKEND</a:t>
              </a:r>
            </a:p>
          </p:txBody>
        </p:sp>
        <p:sp>
          <p:nvSpPr>
            <p:cNvPr id="13" name="TextBox 13"/>
            <p:cNvSpPr txBox="1"/>
            <p:nvPr/>
          </p:nvSpPr>
          <p:spPr>
            <a:xfrm>
              <a:off x="2411" y="1482784"/>
              <a:ext cx="8817268" cy="974725"/>
            </a:xfrm>
            <a:prstGeom prst="rect">
              <a:avLst/>
            </a:prstGeom>
          </p:spPr>
          <p:txBody>
            <a:bodyPr lIns="0" tIns="0" rIns="0" bIns="0" rtlCol="0" anchor="t">
              <a:spAutoFit/>
            </a:bodyPr>
            <a:lstStyle/>
            <a:p>
              <a:pPr algn="ctr">
                <a:lnSpc>
                  <a:spcPts val="2879"/>
                </a:lnSpc>
              </a:pPr>
              <a:r>
                <a:rPr lang="en-US" sz="2400" spc="240">
                  <a:solidFill>
                    <a:srgbClr val="E1DCD0"/>
                  </a:solidFill>
                  <a:latin typeface="Glacial Indifference Bold"/>
                </a:rPr>
                <a:t>NODE.JS,EXPRESS JS,MONGODB,REST API</a:t>
              </a:r>
            </a:p>
          </p:txBody>
        </p:sp>
        <p:sp>
          <p:nvSpPr>
            <p:cNvPr id="14" name="TextBox 14"/>
            <p:cNvSpPr txBox="1"/>
            <p:nvPr/>
          </p:nvSpPr>
          <p:spPr>
            <a:xfrm>
              <a:off x="2411" y="2922050"/>
              <a:ext cx="8817268" cy="1794510"/>
            </a:xfrm>
            <a:prstGeom prst="rect">
              <a:avLst/>
            </a:prstGeom>
          </p:spPr>
          <p:txBody>
            <a:bodyPr lIns="0" tIns="0" rIns="0" bIns="0" rtlCol="0" anchor="t">
              <a:spAutoFit/>
            </a:bodyPr>
            <a:lstStyle/>
            <a:p>
              <a:pPr algn="ctr">
                <a:lnSpc>
                  <a:spcPts val="2700"/>
                </a:lnSpc>
              </a:pPr>
              <a:r>
                <a:rPr lang="en-US" sz="1800" spc="18">
                  <a:solidFill>
                    <a:srgbClr val="E1DCD0"/>
                  </a:solidFill>
                  <a:latin typeface="Glacial Indifference"/>
                </a:rPr>
                <a:t>So what makes the front end of a website possible? Where is all that data stored? This is where the back end comes in. The back end of a website consists of a server, an application, and a database. </a:t>
              </a:r>
            </a:p>
          </p:txBody>
        </p:sp>
      </p:grpSp>
      <p:pic>
        <p:nvPicPr>
          <p:cNvPr id="15" name="Picture 15"/>
          <p:cNvPicPr>
            <a:picLocks noChangeAspect="1"/>
          </p:cNvPicPr>
          <p:nvPr/>
        </p:nvPicPr>
        <p:blipFill>
          <a:blip r:embed="rId7"/>
          <a:srcRect/>
          <a:stretch>
            <a:fillRect/>
          </a:stretch>
        </p:blipFill>
        <p:spPr>
          <a:xfrm>
            <a:off x="10729974" y="7205706"/>
            <a:ext cx="1168639" cy="1249420"/>
          </a:xfrm>
          <a:prstGeom prst="rect">
            <a:avLst/>
          </a:prstGeom>
        </p:spPr>
      </p:pic>
      <p:sp>
        <p:nvSpPr>
          <p:cNvPr id="16" name="Rectangle 15"/>
          <p:cNvSpPr/>
          <p:nvPr/>
        </p:nvSpPr>
        <p:spPr>
          <a:xfrm>
            <a:off x="4572000" y="4681835"/>
            <a:ext cx="9144000" cy="923330"/>
          </a:xfrm>
          <a:prstGeom prst="rect">
            <a:avLst/>
          </a:prstGeom>
        </p:spPr>
        <p:txBody>
          <a:bodyPr>
            <a:spAutoFit/>
          </a:bodyPr>
          <a:lstStyle/>
          <a:p>
            <a:endParaRPr lang="en-US" dirty="0" smtClean="0"/>
          </a:p>
          <a:p>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44434" y="2880786"/>
            <a:ext cx="2620961" cy="2620961"/>
          </a:xfrm>
          <a:prstGeom prst="rect">
            <a:avLst/>
          </a:prstGeom>
        </p:spPr>
      </p:pic>
      <p:pic>
        <p:nvPicPr>
          <p:cNvPr id="3" name="Picture 3"/>
          <p:cNvPicPr>
            <a:picLocks noChangeAspect="1"/>
          </p:cNvPicPr>
          <p:nvPr/>
        </p:nvPicPr>
        <p:blipFill>
          <a:blip r:embed="rId3"/>
          <a:srcRect/>
          <a:stretch>
            <a:fillRect/>
          </a:stretch>
        </p:blipFill>
        <p:spPr>
          <a:xfrm>
            <a:off x="7833519" y="2880786"/>
            <a:ext cx="2620961" cy="2620961"/>
          </a:xfrm>
          <a:prstGeom prst="rect">
            <a:avLst/>
          </a:prstGeom>
        </p:spPr>
      </p:pic>
      <p:pic>
        <p:nvPicPr>
          <p:cNvPr id="4" name="Picture 4"/>
          <p:cNvPicPr>
            <a:picLocks noChangeAspect="1"/>
          </p:cNvPicPr>
          <p:nvPr/>
        </p:nvPicPr>
        <p:blipFill>
          <a:blip r:embed="rId4"/>
          <a:srcRect/>
          <a:stretch>
            <a:fillRect/>
          </a:stretch>
        </p:blipFill>
        <p:spPr>
          <a:xfrm>
            <a:off x="13484504" y="2880786"/>
            <a:ext cx="2842866" cy="2842866"/>
          </a:xfrm>
          <a:prstGeom prst="rect">
            <a:avLst/>
          </a:prstGeom>
        </p:spPr>
      </p:pic>
      <p:sp>
        <p:nvSpPr>
          <p:cNvPr id="5" name="TextBox 5"/>
          <p:cNvSpPr txBox="1"/>
          <p:nvPr/>
        </p:nvSpPr>
        <p:spPr>
          <a:xfrm>
            <a:off x="6449936" y="572517"/>
            <a:ext cx="4386040" cy="959990"/>
          </a:xfrm>
          <a:prstGeom prst="rect">
            <a:avLst/>
          </a:prstGeom>
        </p:spPr>
        <p:txBody>
          <a:bodyPr lIns="0" tIns="0" rIns="0" bIns="0" rtlCol="0" anchor="t">
            <a:spAutoFit/>
          </a:bodyPr>
          <a:lstStyle/>
          <a:p>
            <a:pPr algn="ctr">
              <a:lnSpc>
                <a:spcPts val="7374"/>
              </a:lnSpc>
              <a:spcBef>
                <a:spcPct val="0"/>
              </a:spcBef>
            </a:pPr>
            <a:r>
              <a:rPr lang="en-US" sz="6643" spc="146">
                <a:solidFill>
                  <a:srgbClr val="E1DCD0"/>
                </a:solidFill>
                <a:latin typeface="Sifonn"/>
              </a:rPr>
              <a:t>Tools used</a:t>
            </a:r>
          </a:p>
        </p:txBody>
      </p:sp>
      <p:sp>
        <p:nvSpPr>
          <p:cNvPr id="6" name="TextBox 6"/>
          <p:cNvSpPr txBox="1"/>
          <p:nvPr/>
        </p:nvSpPr>
        <p:spPr>
          <a:xfrm>
            <a:off x="1028700" y="6663525"/>
            <a:ext cx="4809228" cy="577991"/>
          </a:xfrm>
          <a:prstGeom prst="rect">
            <a:avLst/>
          </a:prstGeom>
        </p:spPr>
        <p:txBody>
          <a:bodyPr lIns="0" tIns="0" rIns="0" bIns="0" rtlCol="0" anchor="t">
            <a:spAutoFit/>
          </a:bodyPr>
          <a:lstStyle/>
          <a:p>
            <a:pPr algn="ctr">
              <a:lnSpc>
                <a:spcPts val="4369"/>
              </a:lnSpc>
              <a:spcBef>
                <a:spcPct val="0"/>
              </a:spcBef>
            </a:pPr>
            <a:r>
              <a:rPr lang="en-US" sz="3936" spc="86">
                <a:solidFill>
                  <a:srgbClr val="E1DCD0"/>
                </a:solidFill>
                <a:latin typeface="Sifonn"/>
              </a:rPr>
              <a:t>Visual Studio Code</a:t>
            </a:r>
          </a:p>
        </p:txBody>
      </p:sp>
      <p:sp>
        <p:nvSpPr>
          <p:cNvPr id="7" name="TextBox 7"/>
          <p:cNvSpPr txBox="1"/>
          <p:nvPr/>
        </p:nvSpPr>
        <p:spPr>
          <a:xfrm>
            <a:off x="7820890" y="6598064"/>
            <a:ext cx="2633590" cy="643452"/>
          </a:xfrm>
          <a:prstGeom prst="rect">
            <a:avLst/>
          </a:prstGeom>
        </p:spPr>
        <p:txBody>
          <a:bodyPr lIns="0" tIns="0" rIns="0" bIns="0" rtlCol="0" anchor="t">
            <a:spAutoFit/>
          </a:bodyPr>
          <a:lstStyle/>
          <a:p>
            <a:pPr algn="ctr">
              <a:lnSpc>
                <a:spcPts val="4848"/>
              </a:lnSpc>
              <a:spcBef>
                <a:spcPct val="0"/>
              </a:spcBef>
            </a:pPr>
            <a:r>
              <a:rPr lang="en-US" sz="4368" spc="96">
                <a:solidFill>
                  <a:srgbClr val="000000"/>
                </a:solidFill>
                <a:latin typeface="Sifonn"/>
              </a:rPr>
              <a:t> </a:t>
            </a:r>
            <a:r>
              <a:rPr lang="en-US" sz="4368" spc="96">
                <a:solidFill>
                  <a:srgbClr val="E1DCD0"/>
                </a:solidFill>
                <a:latin typeface="Sifonn"/>
              </a:rPr>
              <a:t>Postman</a:t>
            </a:r>
          </a:p>
        </p:txBody>
      </p:sp>
      <p:sp>
        <p:nvSpPr>
          <p:cNvPr id="8" name="TextBox 8"/>
          <p:cNvSpPr txBox="1"/>
          <p:nvPr/>
        </p:nvSpPr>
        <p:spPr>
          <a:xfrm>
            <a:off x="12803795" y="6598064"/>
            <a:ext cx="4455505" cy="643452"/>
          </a:xfrm>
          <a:prstGeom prst="rect">
            <a:avLst/>
          </a:prstGeom>
        </p:spPr>
        <p:txBody>
          <a:bodyPr lIns="0" tIns="0" rIns="0" bIns="0" rtlCol="0" anchor="t">
            <a:spAutoFit/>
          </a:bodyPr>
          <a:lstStyle/>
          <a:p>
            <a:pPr algn="ctr">
              <a:lnSpc>
                <a:spcPts val="4848"/>
              </a:lnSpc>
              <a:spcBef>
                <a:spcPct val="0"/>
              </a:spcBef>
            </a:pPr>
            <a:r>
              <a:rPr lang="en-US" sz="4368" spc="96">
                <a:solidFill>
                  <a:srgbClr val="E1DCD0"/>
                </a:solidFill>
                <a:latin typeface="Sifonn"/>
              </a:rPr>
              <a:t>Google Chrome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149"/>
          <a:stretch>
            <a:fillRect/>
          </a:stretch>
        </p:blipFill>
        <p:spPr>
          <a:xfrm>
            <a:off x="4808356" y="1861176"/>
            <a:ext cx="8671288" cy="3752002"/>
          </a:xfrm>
          <a:prstGeom prst="rect">
            <a:avLst/>
          </a:prstGeom>
        </p:spPr>
      </p:pic>
      <p:pic>
        <p:nvPicPr>
          <p:cNvPr id="3" name="Picture 3"/>
          <p:cNvPicPr>
            <a:picLocks noChangeAspect="1"/>
          </p:cNvPicPr>
          <p:nvPr/>
        </p:nvPicPr>
        <p:blipFill>
          <a:blip r:embed="rId3"/>
          <a:srcRect/>
          <a:stretch>
            <a:fillRect/>
          </a:stretch>
        </p:blipFill>
        <p:spPr>
          <a:xfrm>
            <a:off x="3591853" y="7688070"/>
            <a:ext cx="11104294" cy="2073603"/>
          </a:xfrm>
          <a:prstGeom prst="rect">
            <a:avLst/>
          </a:prstGeom>
        </p:spPr>
      </p:pic>
      <p:grpSp>
        <p:nvGrpSpPr>
          <p:cNvPr id="4" name="Group 4"/>
          <p:cNvGrpSpPr/>
          <p:nvPr/>
        </p:nvGrpSpPr>
        <p:grpSpPr>
          <a:xfrm>
            <a:off x="6105896" y="548218"/>
            <a:ext cx="6076209" cy="2207489"/>
            <a:chOff x="0" y="0"/>
            <a:chExt cx="8101612" cy="2943318"/>
          </a:xfrm>
        </p:grpSpPr>
        <p:sp>
          <p:nvSpPr>
            <p:cNvPr id="5" name="TextBox 5"/>
            <p:cNvSpPr txBox="1"/>
            <p:nvPr/>
          </p:nvSpPr>
          <p:spPr>
            <a:xfrm>
              <a:off x="0" y="38100"/>
              <a:ext cx="8101612" cy="959972"/>
            </a:xfrm>
            <a:prstGeom prst="rect">
              <a:avLst/>
            </a:prstGeom>
          </p:spPr>
          <p:txBody>
            <a:bodyPr lIns="0" tIns="0" rIns="0" bIns="0" rtlCol="0" anchor="t">
              <a:spAutoFit/>
            </a:bodyPr>
            <a:lstStyle/>
            <a:p>
              <a:pPr algn="ctr">
                <a:lnSpc>
                  <a:spcPts val="5478"/>
                </a:lnSpc>
              </a:pPr>
              <a:r>
                <a:rPr lang="en-US" sz="4935" spc="108">
                  <a:solidFill>
                    <a:srgbClr val="E1DCD0"/>
                  </a:solidFill>
                  <a:latin typeface="Sifonn"/>
                </a:rPr>
                <a:t>WORKFLOW</a:t>
              </a:r>
            </a:p>
          </p:txBody>
        </p:sp>
        <p:sp>
          <p:nvSpPr>
            <p:cNvPr id="6" name="TextBox 6"/>
            <p:cNvSpPr txBox="1"/>
            <p:nvPr/>
          </p:nvSpPr>
          <p:spPr>
            <a:xfrm>
              <a:off x="2215" y="2510063"/>
              <a:ext cx="8099397" cy="433255"/>
            </a:xfrm>
            <a:prstGeom prst="rect">
              <a:avLst/>
            </a:prstGeom>
          </p:spPr>
          <p:txBody>
            <a:bodyPr lIns="0" tIns="0" rIns="0" bIns="0" rtlCol="0" anchor="t">
              <a:spAutoFit/>
            </a:bodyPr>
            <a:lstStyle/>
            <a:p>
              <a:pPr algn="ctr">
                <a:lnSpc>
                  <a:spcPts val="2776"/>
                </a:lnSpc>
              </a:pPr>
              <a:endParaRPr/>
            </a:p>
          </p:txBody>
        </p:sp>
      </p:grpSp>
      <p:grpSp>
        <p:nvGrpSpPr>
          <p:cNvPr id="7" name="Group 7"/>
          <p:cNvGrpSpPr/>
          <p:nvPr/>
        </p:nvGrpSpPr>
        <p:grpSpPr>
          <a:xfrm>
            <a:off x="6105896" y="6036831"/>
            <a:ext cx="6076209" cy="2688041"/>
            <a:chOff x="0" y="0"/>
            <a:chExt cx="8101612" cy="3584055"/>
          </a:xfrm>
        </p:grpSpPr>
        <p:sp>
          <p:nvSpPr>
            <p:cNvPr id="8" name="TextBox 8"/>
            <p:cNvSpPr txBox="1"/>
            <p:nvPr/>
          </p:nvSpPr>
          <p:spPr>
            <a:xfrm>
              <a:off x="0" y="28575"/>
              <a:ext cx="8101612" cy="1610233"/>
            </a:xfrm>
            <a:prstGeom prst="rect">
              <a:avLst/>
            </a:prstGeom>
          </p:spPr>
          <p:txBody>
            <a:bodyPr lIns="0" tIns="0" rIns="0" bIns="0" rtlCol="0" anchor="t">
              <a:spAutoFit/>
            </a:bodyPr>
            <a:lstStyle/>
            <a:p>
              <a:pPr algn="ctr">
                <a:lnSpc>
                  <a:spcPts val="4662"/>
                </a:lnSpc>
              </a:pPr>
              <a:r>
                <a:rPr lang="en-US" sz="4199" spc="92">
                  <a:solidFill>
                    <a:srgbClr val="E1DCD0"/>
                  </a:solidFill>
                  <a:latin typeface="Sifonn"/>
                </a:rPr>
                <a:t>DEPLOYMENT PROCESS</a:t>
              </a:r>
            </a:p>
          </p:txBody>
        </p:sp>
        <p:sp>
          <p:nvSpPr>
            <p:cNvPr id="9" name="TextBox 9"/>
            <p:cNvSpPr txBox="1"/>
            <p:nvPr/>
          </p:nvSpPr>
          <p:spPr>
            <a:xfrm>
              <a:off x="2215" y="3150800"/>
              <a:ext cx="8099397" cy="433255"/>
            </a:xfrm>
            <a:prstGeom prst="rect">
              <a:avLst/>
            </a:prstGeom>
          </p:spPr>
          <p:txBody>
            <a:bodyPr lIns="0" tIns="0" rIns="0" bIns="0" rtlCol="0" anchor="t">
              <a:spAutoFit/>
            </a:bodyPr>
            <a:lstStyle/>
            <a:p>
              <a:pPr algn="ctr">
                <a:lnSpc>
                  <a:spcPts val="2776"/>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166904" y="2507840"/>
            <a:ext cx="13954193" cy="6192173"/>
          </a:xfrm>
          <a:prstGeom prst="rect">
            <a:avLst/>
          </a:prstGeom>
        </p:spPr>
      </p:pic>
      <p:sp>
        <p:nvSpPr>
          <p:cNvPr id="3" name="TextBox 3"/>
          <p:cNvSpPr txBox="1"/>
          <p:nvPr/>
        </p:nvSpPr>
        <p:spPr>
          <a:xfrm>
            <a:off x="5603711" y="702818"/>
            <a:ext cx="7080578" cy="689864"/>
          </a:xfrm>
          <a:prstGeom prst="rect">
            <a:avLst/>
          </a:prstGeom>
        </p:spPr>
        <p:txBody>
          <a:bodyPr lIns="0" tIns="0" rIns="0" bIns="0" rtlCol="0" anchor="t">
            <a:spAutoFit/>
          </a:bodyPr>
          <a:lstStyle/>
          <a:p>
            <a:pPr algn="ctr">
              <a:lnSpc>
                <a:spcPts val="5327"/>
              </a:lnSpc>
            </a:pPr>
            <a:r>
              <a:rPr lang="en-US" sz="4799" spc="105">
                <a:solidFill>
                  <a:srgbClr val="E1DCD0"/>
                </a:solidFill>
                <a:latin typeface="Sifonn"/>
              </a:rPr>
              <a:t>LOGIN FLOW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67D79"/>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973836" y="3679349"/>
            <a:ext cx="1884577" cy="3829932"/>
            <a:chOff x="0" y="0"/>
            <a:chExt cx="5001260" cy="10163810"/>
          </a:xfrm>
        </p:grpSpPr>
        <p:sp>
          <p:nvSpPr>
            <p:cNvPr id="3" name="Freeform 3"/>
            <p:cNvSpPr/>
            <p:nvPr/>
          </p:nvSpPr>
          <p:spPr>
            <a:xfrm>
              <a:off x="0" y="0"/>
              <a:ext cx="5000993" cy="10163632"/>
            </a:xfrm>
            <a:custGeom>
              <a:avLst/>
              <a:gdLst/>
              <a:ahLst/>
              <a:cxnLst/>
              <a:rect l="l" t="t" r="r" b="b"/>
              <a:pathLst>
                <a:path w="5000993" h="10163632">
                  <a:moveTo>
                    <a:pt x="0" y="0"/>
                  </a:moveTo>
                  <a:lnTo>
                    <a:pt x="5000993" y="0"/>
                  </a:lnTo>
                  <a:lnTo>
                    <a:pt x="5000993" y="10163632"/>
                  </a:lnTo>
                  <a:lnTo>
                    <a:pt x="0" y="10163632"/>
                  </a:lnTo>
                  <a:close/>
                </a:path>
              </a:pathLst>
            </a:custGeom>
            <a:blipFill>
              <a:blip r:embed="rId2"/>
              <a:stretch>
                <a:fillRect l="-45" r="-40" b="1"/>
              </a:stretch>
            </a:blipFill>
          </p:spPr>
        </p:sp>
        <p:sp>
          <p:nvSpPr>
            <p:cNvPr id="4" name="Freeform 4"/>
            <p:cNvSpPr/>
            <p:nvPr/>
          </p:nvSpPr>
          <p:spPr>
            <a:xfrm>
              <a:off x="338760" y="288798"/>
              <a:ext cx="4330776" cy="9398000"/>
            </a:xfrm>
            <a:custGeom>
              <a:avLst/>
              <a:gdLst/>
              <a:ahLst/>
              <a:cxnLst/>
              <a:rect l="l" t="t" r="r" b="b"/>
              <a:pathLst>
                <a:path w="4330776" h="9398000">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
              <a:stretch>
                <a:fillRect l="2973" t="2841" r="2832" b="4693"/>
              </a:stretch>
            </a:blipFill>
          </p:spPr>
        </p:sp>
      </p:grpSp>
      <p:pic>
        <p:nvPicPr>
          <p:cNvPr id="5" name="Picture 5"/>
          <p:cNvPicPr>
            <a:picLocks noChangeAspect="1"/>
          </p:cNvPicPr>
          <p:nvPr/>
        </p:nvPicPr>
        <p:blipFill>
          <a:blip r:embed="rId4"/>
          <a:srcRect/>
          <a:stretch>
            <a:fillRect/>
          </a:stretch>
        </p:blipFill>
        <p:spPr>
          <a:xfrm>
            <a:off x="1233542" y="2473344"/>
            <a:ext cx="11215832" cy="6308906"/>
          </a:xfrm>
          <a:prstGeom prst="rect">
            <a:avLst/>
          </a:prstGeom>
        </p:spPr>
      </p:pic>
      <p:sp>
        <p:nvSpPr>
          <p:cNvPr id="6" name="TextBox 6"/>
          <p:cNvSpPr txBox="1"/>
          <p:nvPr/>
        </p:nvSpPr>
        <p:spPr>
          <a:xfrm>
            <a:off x="6189925" y="9000734"/>
            <a:ext cx="1975005" cy="319405"/>
          </a:xfrm>
          <a:prstGeom prst="rect">
            <a:avLst/>
          </a:prstGeom>
        </p:spPr>
        <p:txBody>
          <a:bodyPr lIns="0" tIns="0" rIns="0" bIns="0" rtlCol="0" anchor="t">
            <a:spAutoFit/>
          </a:bodyPr>
          <a:lstStyle/>
          <a:p>
            <a:pPr>
              <a:lnSpc>
                <a:spcPts val="2520"/>
              </a:lnSpc>
            </a:pPr>
            <a:r>
              <a:rPr lang="en-US" sz="1800" spc="234">
                <a:solidFill>
                  <a:srgbClr val="E1DCD0"/>
                </a:solidFill>
                <a:latin typeface="Roboto"/>
              </a:rPr>
              <a:t>DESKTOP VIEW</a:t>
            </a:r>
          </a:p>
        </p:txBody>
      </p:sp>
      <p:sp>
        <p:nvSpPr>
          <p:cNvPr id="7" name="TextBox 7"/>
          <p:cNvSpPr txBox="1"/>
          <p:nvPr/>
        </p:nvSpPr>
        <p:spPr>
          <a:xfrm>
            <a:off x="13973836" y="7607315"/>
            <a:ext cx="1884577" cy="319405"/>
          </a:xfrm>
          <a:prstGeom prst="rect">
            <a:avLst/>
          </a:prstGeom>
        </p:spPr>
        <p:txBody>
          <a:bodyPr lIns="0" tIns="0" rIns="0" bIns="0" rtlCol="0" anchor="t">
            <a:spAutoFit/>
          </a:bodyPr>
          <a:lstStyle/>
          <a:p>
            <a:pPr>
              <a:lnSpc>
                <a:spcPts val="2519"/>
              </a:lnSpc>
            </a:pPr>
            <a:r>
              <a:rPr lang="en-US" sz="1799" spc="233">
                <a:solidFill>
                  <a:srgbClr val="E1DCD0"/>
                </a:solidFill>
                <a:latin typeface="Roboto"/>
              </a:rPr>
              <a:t>MOBILE  VIEW</a:t>
            </a:r>
          </a:p>
        </p:txBody>
      </p:sp>
      <p:sp>
        <p:nvSpPr>
          <p:cNvPr id="8" name="TextBox 8"/>
          <p:cNvSpPr txBox="1"/>
          <p:nvPr/>
        </p:nvSpPr>
        <p:spPr>
          <a:xfrm>
            <a:off x="5110227" y="1066800"/>
            <a:ext cx="7080578" cy="689864"/>
          </a:xfrm>
          <a:prstGeom prst="rect">
            <a:avLst/>
          </a:prstGeom>
        </p:spPr>
        <p:txBody>
          <a:bodyPr lIns="0" tIns="0" rIns="0" bIns="0" rtlCol="0" anchor="t">
            <a:spAutoFit/>
          </a:bodyPr>
          <a:lstStyle/>
          <a:p>
            <a:pPr algn="ctr">
              <a:lnSpc>
                <a:spcPts val="5327"/>
              </a:lnSpc>
            </a:pPr>
            <a:r>
              <a:rPr lang="en-US" sz="4799" spc="105">
                <a:solidFill>
                  <a:srgbClr val="E1DCD0"/>
                </a:solidFill>
                <a:latin typeface="Sifonn"/>
              </a:rPr>
              <a:t>LANDING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503</Words>
  <Application>Microsoft Office PowerPoint</Application>
  <PresentationFormat>Custom</PresentationFormat>
  <Paragraphs>72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Now</vt:lpstr>
      <vt:lpstr>Open Sans Extra Bold</vt:lpstr>
      <vt:lpstr>Sifonn</vt:lpstr>
      <vt:lpstr>Glacial Indifference</vt:lpstr>
      <vt:lpstr>Arimo</vt:lpstr>
      <vt:lpstr>Glacial Indifference Bold</vt:lpstr>
      <vt:lpstr>Roboto</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LEAG</dc:title>
  <cp:lastModifiedBy>Amit Kumar</cp:lastModifiedBy>
  <cp:revision>18</cp:revision>
  <dcterms:created xsi:type="dcterms:W3CDTF">2006-08-16T00:00:00Z</dcterms:created>
  <dcterms:modified xsi:type="dcterms:W3CDTF">2022-11-09T10:11:06Z</dcterms:modified>
  <dc:identifier>DAEIOZYc51k</dc:identifier>
</cp:coreProperties>
</file>