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69" r:id="rId4"/>
    <p:sldId id="270" r:id="rId5"/>
    <p:sldId id="258" r:id="rId6"/>
    <p:sldId id="261" r:id="rId7"/>
    <p:sldId id="266" r:id="rId8"/>
    <p:sldId id="267" r:id="rId9"/>
    <p:sldId id="262" r:id="rId10"/>
    <p:sldId id="272" r:id="rId11"/>
    <p:sldId id="263" r:id="rId12"/>
    <p:sldId id="264" r:id="rId13"/>
    <p:sldId id="265" r:id="rId14"/>
    <p:sldId id="273" r:id="rId15"/>
    <p:sldId id="274" r:id="rId16"/>
    <p:sldId id="26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F79"/>
    <a:srgbClr val="D4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>
      <p:cViewPr varScale="1">
        <p:scale>
          <a:sx n="92" d="100"/>
          <a:sy n="92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704EB-F1B5-4C5D-B3A8-387EDC358AFA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B50C3-4F72-4D09-86C7-7ADA0BD5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9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B50C3-4F72-4D09-86C7-7ADA0BD5A76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9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B50C3-4F72-4D09-86C7-7ADA0BD5A76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3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B50C3-4F72-4D09-86C7-7ADA0BD5A76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0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B50C3-4F72-4D09-86C7-7ADA0BD5A76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8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76725D-87F1-427E-B820-78A5DA84930F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8E08EF-BECB-413C-A13B-CFA2A4B8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AMITOJ SINGH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RAJKARTHI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SUBHIKSHA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User Authentication </a:t>
            </a:r>
          </a:p>
        </p:txBody>
      </p:sp>
      <p:pic>
        <p:nvPicPr>
          <p:cNvPr id="3077" name="Picture 5" descr="C:\Users\Hi\Downloads\image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06338"/>
            <a:ext cx="81534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4BEFF-666E-0A50-FAD5-AD1BAEE3C371}"/>
              </a:ext>
            </a:extLst>
          </p:cNvPr>
          <p:cNvSpPr txBox="1"/>
          <p:nvPr/>
        </p:nvSpPr>
        <p:spPr>
          <a:xfrm>
            <a:off x="609600" y="1417638"/>
            <a:ext cx="662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IN" sz="2400" dirty="0"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JWT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I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Web Token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 compact and self-contained way for securely transmitting information between services as a JSON object. 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FC949-4F78-AF61-E6B3-153479FAFDBA}"/>
              </a:ext>
            </a:extLst>
          </p:cNvPr>
          <p:cNvSpPr/>
          <p:nvPr/>
        </p:nvSpPr>
        <p:spPr>
          <a:xfrm>
            <a:off x="3048000" y="3606338"/>
            <a:ext cx="2895600" cy="166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of token signature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add his favorite list of movies.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view his favorite in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remove from favorite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FAVORITE  SERVICE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69342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Containing details about  the movie i.e. Movie Name Director, Category, IMDB Rating, Poster of the Movie , etc.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Used to fetch all movie records.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MOVIE  SERVICE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2" y="3429000"/>
            <a:ext cx="3949929" cy="247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 rotWithShape="1">
          <a:blip r:embed="rId3"/>
          <a:srcRect b="16667"/>
          <a:stretch/>
        </p:blipFill>
        <p:spPr>
          <a:xfrm>
            <a:off x="450272" y="3451167"/>
            <a:ext cx="4045527" cy="247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view in dashboard based on</a:t>
            </a:r>
          </a:p>
          <a:p>
            <a:pPr>
              <a:buNone/>
            </a:pPr>
            <a:r>
              <a:rPr lang="en-US" dirty="0"/>
              <a:t>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RECOMMENDED 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834D-4D47-6599-B29E-A2B0CA60E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5" r="9829"/>
          <a:stretch/>
        </p:blipFill>
        <p:spPr>
          <a:xfrm>
            <a:off x="3129051" y="2053382"/>
            <a:ext cx="5181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349F4-AC2F-35E8-9EF3-6D0604694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" t="7170"/>
          <a:stretch/>
        </p:blipFill>
        <p:spPr>
          <a:xfrm>
            <a:off x="572193" y="4313293"/>
            <a:ext cx="5368636" cy="2126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9E99F-3690-59E8-B983-CE805EDE190B}"/>
              </a:ext>
            </a:extLst>
          </p:cNvPr>
          <p:cNvSpPr txBox="1"/>
          <p:nvPr/>
        </p:nvSpPr>
        <p:spPr>
          <a:xfrm>
            <a:off x="228600" y="22286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Allows user to choose any category and get movies related to 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E8834-47F4-CF17-FD2D-E499C5A76AA6}"/>
              </a:ext>
            </a:extLst>
          </p:cNvPr>
          <p:cNvSpPr txBox="1"/>
          <p:nvPr/>
        </p:nvSpPr>
        <p:spPr>
          <a:xfrm>
            <a:off x="6051666" y="4648200"/>
            <a:ext cx="207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Trending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all the movies currently most watched /in trend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RECOMMENDED  SERVICE</a:t>
            </a:r>
            <a:endParaRPr lang="en-US" dirty="0"/>
          </a:p>
        </p:txBody>
      </p:sp>
      <p:pic>
        <p:nvPicPr>
          <p:cNvPr id="5122" name="Picture 2" descr="C:\Users\Hi\Downloads\image (9).png"/>
          <p:cNvPicPr>
            <a:picLocks noChangeAspect="1" noChangeArrowheads="1"/>
          </p:cNvPicPr>
          <p:nvPr/>
        </p:nvPicPr>
        <p:blipFill rotWithShape="1">
          <a:blip r:embed="rId2"/>
          <a:srcRect r="2298" b="2778"/>
          <a:stretch/>
        </p:blipFill>
        <p:spPr bwMode="auto">
          <a:xfrm>
            <a:off x="3581399" y="1425952"/>
            <a:ext cx="5244973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BFC3-A516-EE39-06D9-F6F493828C0F}"/>
              </a:ext>
            </a:extLst>
          </p:cNvPr>
          <p:cNvSpPr txBox="1"/>
          <p:nvPr/>
        </p:nvSpPr>
        <p:spPr>
          <a:xfrm>
            <a:off x="331482" y="1676400"/>
            <a:ext cx="495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Smart Search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 by Name of the movie 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Year of release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7A73B-7185-EDAE-B26B-286D388A3550}"/>
              </a:ext>
            </a:extLst>
          </p:cNvPr>
          <p:cNvPicPr/>
          <p:nvPr/>
        </p:nvPicPr>
        <p:blipFill rotWithShape="1">
          <a:blip r:embed="rId3"/>
          <a:srcRect t="7958" b="20247"/>
          <a:stretch/>
        </p:blipFill>
        <p:spPr>
          <a:xfrm>
            <a:off x="331482" y="4289049"/>
            <a:ext cx="4538389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E4247-80C4-C056-D23B-1FFAB7CE768B}"/>
              </a:ext>
            </a:extLst>
          </p:cNvPr>
          <p:cNvSpPr txBox="1"/>
          <p:nvPr/>
        </p:nvSpPr>
        <p:spPr>
          <a:xfrm>
            <a:off x="4953000" y="4558731"/>
            <a:ext cx="495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Highest Rating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Rated movies will be displayed in 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carousel of home component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PROFILE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details shown as a profile component after login is done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Button of Deactivate Account is given for deleting account from database</a:t>
            </a:r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8053647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Feign client(Proxy)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Communicates between userservice and favourite service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Synchronous communication</a:t>
            </a: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RabbitMQ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Communicates between movie service and recommended    service.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Communication</a:t>
            </a: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MICROSERVICES   COMMUNICATION</a:t>
            </a:r>
          </a:p>
        </p:txBody>
      </p:sp>
      <p:pic>
        <p:nvPicPr>
          <p:cNvPr id="4" name="Picture 3" descr="C:\Users\Hi\Downloads\components.png"/>
          <p:cNvPicPr>
            <a:picLocks noChangeAspect="1" noChangeArrowheads="1"/>
          </p:cNvPicPr>
          <p:nvPr/>
        </p:nvPicPr>
        <p:blipFill rotWithShape="1">
          <a:blip r:embed="rId3" cstate="print"/>
          <a:srcRect r="3268" b="13333"/>
          <a:stretch/>
        </p:blipFill>
        <p:spPr bwMode="auto">
          <a:xfrm>
            <a:off x="5334000" y="3810000"/>
            <a:ext cx="28194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435+ Editable Thank You Images for PowerPoint | SlideUpLift">
            <a:extLst>
              <a:ext uri="{FF2B5EF4-FFF2-40B4-BE49-F238E27FC236}">
                <a16:creationId xmlns:a16="http://schemas.microsoft.com/office/drawing/2014/main" id="{B93504FD-35A3-FA7F-F22E-79A17861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855"/>
            <a:ext cx="9144000" cy="6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ould You Use a Thank You Slide to End Your PowerPoint Presentation?">
            <a:extLst>
              <a:ext uri="{FF2B5EF4-FFF2-40B4-BE49-F238E27FC236}">
                <a16:creationId xmlns:a16="http://schemas.microsoft.com/office/drawing/2014/main" id="{D5384C9A-1DFB-B1F8-7059-295A4444F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5" b="23810"/>
          <a:stretch/>
        </p:blipFill>
        <p:spPr bwMode="auto">
          <a:xfrm>
            <a:off x="2641601" y="5638800"/>
            <a:ext cx="391159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ABOUT  MOVIE 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Friendly user Interface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to multiple devices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User Favourites List and Recommend to the user based on popularity and new releases.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ARCHITECTURE  DIAGRAM</a:t>
            </a:r>
          </a:p>
        </p:txBody>
      </p:sp>
      <p:pic>
        <p:nvPicPr>
          <p:cNvPr id="1026" name="Picture 2" descr="C:\Users\Hi\Downloads\image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1152"/>
            <a:ext cx="8229600" cy="3545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DIAGARM</a:t>
            </a:r>
          </a:p>
        </p:txBody>
      </p:sp>
      <p:pic>
        <p:nvPicPr>
          <p:cNvPr id="1026" name="Picture 2" descr="C:\Users\Hi\Downloads\flowdiagram-movi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ull stack development ? - GeeksforGeeks">
            <a:extLst>
              <a:ext uri="{FF2B5EF4-FFF2-40B4-BE49-F238E27FC236}">
                <a16:creationId xmlns:a16="http://schemas.microsoft.com/office/drawing/2014/main" id="{5CEA1E61-84CD-73AF-C932-FBE0CF75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393632"/>
            <a:ext cx="8368144" cy="442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Tools and Technologies</a:t>
            </a:r>
          </a:p>
        </p:txBody>
      </p:sp>
      <p:pic>
        <p:nvPicPr>
          <p:cNvPr id="4104" name="Picture 8" descr="C:\Users\Hi\Downloads\angul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27246"/>
            <a:ext cx="428625" cy="354724"/>
          </a:xfrm>
          <a:prstGeom prst="rect">
            <a:avLst/>
          </a:prstGeom>
          <a:noFill/>
        </p:spPr>
      </p:pic>
      <p:pic>
        <p:nvPicPr>
          <p:cNvPr id="4106" name="Picture 10" descr="C:\Users\Hi\Downloads\mongd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3597" y="1709495"/>
            <a:ext cx="376238" cy="395288"/>
          </a:xfrm>
          <a:prstGeom prst="rect">
            <a:avLst/>
          </a:prstGeom>
          <a:noFill/>
        </p:spPr>
      </p:pic>
      <p:pic>
        <p:nvPicPr>
          <p:cNvPr id="4108" name="Picture 12" descr="C:\Users\Hi\Downloads\mysq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966556"/>
            <a:ext cx="228600" cy="38219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B79695-72EE-F272-6301-EA789B2B58C5}"/>
              </a:ext>
            </a:extLst>
          </p:cNvPr>
          <p:cNvSpPr/>
          <p:nvPr/>
        </p:nvSpPr>
        <p:spPr>
          <a:xfrm>
            <a:off x="4953000" y="1495183"/>
            <a:ext cx="1371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D49A44"/>
                </a:solidFill>
                <a:latin typeface="Arial Black" panose="020B0A04020102020204" pitchFamily="34" charset="0"/>
              </a:rPr>
              <a:t>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82481-01E5-BD45-DD09-759F22CF87F9}"/>
              </a:ext>
            </a:extLst>
          </p:cNvPr>
          <p:cNvSpPr/>
          <p:nvPr/>
        </p:nvSpPr>
        <p:spPr>
          <a:xfrm>
            <a:off x="791096" y="2429058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1F5F79"/>
                </a:solidFill>
                <a:latin typeface="Arial Black" panose="020B0A04020102020204" pitchFamily="34" charset="0"/>
              </a:rPr>
              <a:t>SpringBoot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67767-D24F-4B46-70F1-5331AEA1A471}"/>
              </a:ext>
            </a:extLst>
          </p:cNvPr>
          <p:cNvSpPr/>
          <p:nvPr/>
        </p:nvSpPr>
        <p:spPr>
          <a:xfrm>
            <a:off x="6172200" y="3873731"/>
            <a:ext cx="228599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1F5F79"/>
                </a:solidFill>
                <a:latin typeface="Arial Black" panose="020B0A04020102020204" pitchFamily="34" charset="0"/>
              </a:rPr>
              <a:t>RabbitMQ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1A129-0D5B-532C-A08B-C724518DFBBD}"/>
              </a:ext>
            </a:extLst>
          </p:cNvPr>
          <p:cNvSpPr/>
          <p:nvPr/>
        </p:nvSpPr>
        <p:spPr>
          <a:xfrm>
            <a:off x="6400800" y="1799984"/>
            <a:ext cx="1711036" cy="395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1F5F79"/>
                </a:solidFill>
                <a:latin typeface="Arial Black" panose="020B0A04020102020204" pitchFamily="34" charset="0"/>
              </a:rPr>
              <a:t>Junit+</a:t>
            </a:r>
          </a:p>
          <a:p>
            <a:pPr algn="ctr"/>
            <a:r>
              <a:rPr lang="en-IN" sz="2400" dirty="0">
                <a:solidFill>
                  <a:srgbClr val="1F5F79"/>
                </a:solidFill>
                <a:latin typeface="Arial Black" panose="020B0A04020102020204" pitchFamily="34" charset="0"/>
              </a:rPr>
              <a:t>Mockito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A970A-57CF-EA21-C576-1F7831409D89}"/>
              </a:ext>
            </a:extLst>
          </p:cNvPr>
          <p:cNvSpPr/>
          <p:nvPr/>
        </p:nvSpPr>
        <p:spPr>
          <a:xfrm>
            <a:off x="6400800" y="4533900"/>
            <a:ext cx="205739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D49A44"/>
                </a:solidFill>
                <a:latin typeface="Arial Black" panose="020B0A04020102020204" pitchFamily="34" charset="0"/>
              </a:rPr>
              <a:t>Docker</a:t>
            </a:r>
          </a:p>
        </p:txBody>
      </p:sp>
      <p:pic>
        <p:nvPicPr>
          <p:cNvPr id="4099" name="Picture 3" descr="C:\Users\Hi\Downloads\RbbitMQ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7140" y="4058421"/>
            <a:ext cx="232064" cy="276542"/>
          </a:xfrm>
          <a:prstGeom prst="rect">
            <a:avLst/>
          </a:prstGeom>
          <a:noFill/>
        </p:spPr>
      </p:pic>
      <p:pic>
        <p:nvPicPr>
          <p:cNvPr id="4110" name="Picture 14" descr="C:\Users\Hi\Downloads\dock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4909" y="4785976"/>
            <a:ext cx="400281" cy="233497"/>
          </a:xfrm>
          <a:prstGeom prst="rect">
            <a:avLst/>
          </a:prstGeom>
          <a:noFill/>
        </p:spPr>
      </p:pic>
      <p:pic>
        <p:nvPicPr>
          <p:cNvPr id="4114" name="Picture 18" descr="C:\Users\Hi\Downloads\Junit5 + Mocki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37071" y="1816555"/>
            <a:ext cx="367838" cy="282265"/>
          </a:xfrm>
          <a:prstGeom prst="rect">
            <a:avLst/>
          </a:prstGeom>
          <a:noFill/>
        </p:spPr>
      </p:pic>
      <p:pic>
        <p:nvPicPr>
          <p:cNvPr id="4118" name="Picture 22" descr="C:\Users\Hi\Downloads\SpringBoot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8868" y="2590800"/>
            <a:ext cx="353656" cy="241911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120330-8313-9706-99A6-B81072E3AEDE}"/>
              </a:ext>
            </a:extLst>
          </p:cNvPr>
          <p:cNvSpPr/>
          <p:nvPr/>
        </p:nvSpPr>
        <p:spPr>
          <a:xfrm>
            <a:off x="5867400" y="5100637"/>
            <a:ext cx="152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D49A44"/>
                </a:solidFill>
                <a:latin typeface="Arial Black" panose="020B0A04020102020204" pitchFamily="34" charset="0"/>
              </a:rPr>
              <a:t>GIT</a:t>
            </a:r>
          </a:p>
        </p:txBody>
      </p:sp>
      <p:pic>
        <p:nvPicPr>
          <p:cNvPr id="4112" name="Picture 16" descr="C:\Users\Hi\Downloads\GitHu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04697" y="5298989"/>
            <a:ext cx="389474" cy="278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Favorite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Service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Discovery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Gateway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Service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Feign Client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RabbitMQ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MICROSERVICES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API Gateway is a service that is the single-entry point into  the system.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tool that sits between  and a collection to backend services.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Route to different API with mapped to different ports.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API GATEWAY</a:t>
            </a:r>
          </a:p>
        </p:txBody>
      </p:sp>
      <p:pic>
        <p:nvPicPr>
          <p:cNvPr id="1026" name="Picture 2" descr="C:\Users\Hi\Downloads\A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86200"/>
            <a:ext cx="6553200" cy="2415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Services are registered to the discovery server.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Service discovery service listens for the registered service when they start up.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a timeout period to assume that the service in offline.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Eureka Server.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Eureka client.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DISCOVERY  SERVICE</a:t>
            </a:r>
          </a:p>
        </p:txBody>
      </p:sp>
      <p:pic>
        <p:nvPicPr>
          <p:cNvPr id="2056" name="Picture 8" descr="C:\Users\Hi\Downloads\eure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420687"/>
            <a:ext cx="5257799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SERVICE</a:t>
            </a:r>
          </a:p>
        </p:txBody>
      </p:sp>
      <p:pic>
        <p:nvPicPr>
          <p:cNvPr id="4098" name="Picture 2" descr="C:\Users\Hi\Downloads\image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3657600" cy="194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1" name="Picture 5" descr="C:\Users\Hi\Downloads\image (7).png"/>
          <p:cNvPicPr>
            <a:picLocks noChangeAspect="1" noChangeArrowheads="1"/>
          </p:cNvPicPr>
          <p:nvPr/>
        </p:nvPicPr>
        <p:blipFill rotWithShape="1">
          <a:blip r:embed="rId4"/>
          <a:srcRect l="8198" t="9678" r="8772" b="6452"/>
          <a:stretch/>
        </p:blipFill>
        <p:spPr bwMode="auto">
          <a:xfrm>
            <a:off x="4953000" y="1386068"/>
            <a:ext cx="360633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19117-7FCD-5CF0-8E00-ED901A55FC9B}"/>
              </a:ext>
            </a:extLst>
          </p:cNvPr>
          <p:cNvSpPr txBox="1"/>
          <p:nvPr/>
        </p:nvSpPr>
        <p:spPr>
          <a:xfrm>
            <a:off x="609600" y="1818042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time user can register /create his account.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1930F-2A73-4BF0-713C-F441D49AA709}"/>
              </a:ext>
            </a:extLst>
          </p:cNvPr>
          <p:cNvSpPr txBox="1"/>
          <p:nvPr/>
        </p:nvSpPr>
        <p:spPr>
          <a:xfrm>
            <a:off x="4572000" y="4343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 User can then login using email and password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</TotalTime>
  <Words>392</Words>
  <Application>Microsoft Office PowerPoint</Application>
  <PresentationFormat>On-screen Show (4:3)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MOVIE APPLICATION</vt:lpstr>
      <vt:lpstr>ABOUT  MOVIE  APPLICATION</vt:lpstr>
      <vt:lpstr>ARCHITECTURE  DIAGRAM</vt:lpstr>
      <vt:lpstr>FLOW DIAGARM</vt:lpstr>
      <vt:lpstr>Tools and Technologies</vt:lpstr>
      <vt:lpstr>MICROSERVICES </vt:lpstr>
      <vt:lpstr>API GATEWAY</vt:lpstr>
      <vt:lpstr>DISCOVERY  SERVICE</vt:lpstr>
      <vt:lpstr>USER SERVICE</vt:lpstr>
      <vt:lpstr>User Authentication </vt:lpstr>
      <vt:lpstr>FAVORITE  SERVICE</vt:lpstr>
      <vt:lpstr>MOVIE  SERVICE</vt:lpstr>
      <vt:lpstr>RECOMMENDED  SERVICE</vt:lpstr>
      <vt:lpstr>   RECOMMENDED  SERVICE</vt:lpstr>
      <vt:lpstr>USER PROFILE</vt:lpstr>
      <vt:lpstr>MICROSERVICES  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APPLICATION</dc:title>
  <dc:creator>Windows User</dc:creator>
  <cp:lastModifiedBy>Amitoj Singh</cp:lastModifiedBy>
  <cp:revision>76</cp:revision>
  <dcterms:created xsi:type="dcterms:W3CDTF">2022-05-20T10:31:45Z</dcterms:created>
  <dcterms:modified xsi:type="dcterms:W3CDTF">2022-05-29T12:52:10Z</dcterms:modified>
</cp:coreProperties>
</file>