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1" r:id="rId4"/>
    <p:sldId id="262" r:id="rId5"/>
    <p:sldId id="269" r:id="rId6"/>
    <p:sldId id="270" r:id="rId7"/>
    <p:sldId id="264" r:id="rId8"/>
    <p:sldId id="263" r:id="rId9"/>
    <p:sldId id="268" r:id="rId10"/>
    <p:sldId id="265" r:id="rId11"/>
    <p:sldId id="266" r:id="rId12"/>
    <p:sldId id="267" r:id="rId13"/>
    <p:sldId id="258" r:id="rId1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837D2-C605-42D3-B107-6107AA86E8BB}" v="96" dt="2025-06-26T17:29:45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1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326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ojsingh Arora" userId="84f43248db592a99" providerId="LiveId" clId="{78C837D2-C605-42D3-B107-6107AA86E8BB}"/>
    <pc:docChg chg="undo custSel addSld delSld modSld sldOrd">
      <pc:chgData name="Amitojsingh Arora" userId="84f43248db592a99" providerId="LiveId" clId="{78C837D2-C605-42D3-B107-6107AA86E8BB}" dt="2025-06-26T17:30:06.007" v="1028" actId="1076"/>
      <pc:docMkLst>
        <pc:docMk/>
      </pc:docMkLst>
      <pc:sldChg chg="modSp mod">
        <pc:chgData name="Amitojsingh Arora" userId="84f43248db592a99" providerId="LiveId" clId="{78C837D2-C605-42D3-B107-6107AA86E8BB}" dt="2025-06-26T15:55:13.684" v="188" actId="14100"/>
        <pc:sldMkLst>
          <pc:docMk/>
          <pc:sldMk cId="0" sldId="256"/>
        </pc:sldMkLst>
        <pc:spChg chg="mod">
          <ac:chgData name="Amitojsingh Arora" userId="84f43248db592a99" providerId="LiveId" clId="{78C837D2-C605-42D3-B107-6107AA86E8BB}" dt="2025-06-26T15:54:52.147" v="140" actId="255"/>
          <ac:spMkLst>
            <pc:docMk/>
            <pc:sldMk cId="0" sldId="256"/>
            <ac:spMk id="7170" creationId="{00000000-0000-0000-0000-000000000000}"/>
          </ac:spMkLst>
        </pc:spChg>
        <pc:spChg chg="mod">
          <ac:chgData name="Amitojsingh Arora" userId="84f43248db592a99" providerId="LiveId" clId="{78C837D2-C605-42D3-B107-6107AA86E8BB}" dt="2025-06-26T15:55:13.684" v="188" actId="14100"/>
          <ac:spMkLst>
            <pc:docMk/>
            <pc:sldMk cId="0" sldId="256"/>
            <ac:spMk id="7171" creationId="{00000000-0000-0000-0000-000000000000}"/>
          </ac:spMkLst>
        </pc:spChg>
      </pc:sldChg>
      <pc:sldChg chg="addSp delSp modSp mod modClrScheme chgLayout">
        <pc:chgData name="Amitojsingh Arora" userId="84f43248db592a99" providerId="LiveId" clId="{78C837D2-C605-42D3-B107-6107AA86E8BB}" dt="2025-06-26T16:10:45.395" v="516" actId="20577"/>
        <pc:sldMkLst>
          <pc:docMk/>
          <pc:sldMk cId="0" sldId="257"/>
        </pc:sldMkLst>
        <pc:spChg chg="mod">
          <ac:chgData name="Amitojsingh Arora" userId="84f43248db592a99" providerId="LiveId" clId="{78C837D2-C605-42D3-B107-6107AA86E8BB}" dt="2025-06-26T16:01:25.537" v="431" actId="18245"/>
          <ac:spMkLst>
            <pc:docMk/>
            <pc:sldMk cId="0" sldId="257"/>
            <ac:spMk id="3" creationId="{2712EBA8-26BD-186A-624A-B7F1E8BCDA84}"/>
          </ac:spMkLst>
        </pc:spChg>
        <pc:spChg chg="del mod">
          <ac:chgData name="Amitojsingh Arora" userId="84f43248db592a99" providerId="LiveId" clId="{78C837D2-C605-42D3-B107-6107AA86E8BB}" dt="2025-06-26T16:03:12.020" v="436" actId="478"/>
          <ac:spMkLst>
            <pc:docMk/>
            <pc:sldMk cId="0" sldId="257"/>
            <ac:spMk id="4" creationId="{C13C0AD1-12F5-6A78-6842-AC8A2B04826B}"/>
          </ac:spMkLst>
        </pc:spChg>
        <pc:spChg chg="mod">
          <ac:chgData name="Amitojsingh Arora" userId="84f43248db592a99" providerId="LiveId" clId="{78C837D2-C605-42D3-B107-6107AA86E8BB}" dt="2025-06-26T16:01:25.537" v="431" actId="18245"/>
          <ac:spMkLst>
            <pc:docMk/>
            <pc:sldMk cId="0" sldId="257"/>
            <ac:spMk id="5" creationId="{8787EBDD-93FB-1D15-FE77-BDADE9CF7BCC}"/>
          </ac:spMkLst>
        </pc:spChg>
        <pc:spChg chg="del mod">
          <ac:chgData name="Amitojsingh Arora" userId="84f43248db592a99" providerId="LiveId" clId="{78C837D2-C605-42D3-B107-6107AA86E8BB}" dt="2025-06-26T16:06:11.958" v="467" actId="478"/>
          <ac:spMkLst>
            <pc:docMk/>
            <pc:sldMk cId="0" sldId="257"/>
            <ac:spMk id="7" creationId="{3B86C1D5-17BF-0BAC-6041-9979226DC87B}"/>
          </ac:spMkLst>
        </pc:spChg>
        <pc:spChg chg="mod">
          <ac:chgData name="Amitojsingh Arora" userId="84f43248db592a99" providerId="LiveId" clId="{78C837D2-C605-42D3-B107-6107AA86E8BB}" dt="2025-06-26T16:01:25.537" v="431" actId="18245"/>
          <ac:spMkLst>
            <pc:docMk/>
            <pc:sldMk cId="0" sldId="257"/>
            <ac:spMk id="9" creationId="{EB5D2D4F-3DD0-F6CD-510E-CEAC029A94FD}"/>
          </ac:spMkLst>
        </pc:spChg>
        <pc:spChg chg="mod">
          <ac:chgData name="Amitojsingh Arora" userId="84f43248db592a99" providerId="LiveId" clId="{78C837D2-C605-42D3-B107-6107AA86E8BB}" dt="2025-06-26T16:01:25.537" v="431" actId="18245"/>
          <ac:spMkLst>
            <pc:docMk/>
            <pc:sldMk cId="0" sldId="257"/>
            <ac:spMk id="12" creationId="{91C511D8-C123-A6B0-49BD-EF995B186240}"/>
          </ac:spMkLst>
        </pc:spChg>
        <pc:spChg chg="del">
          <ac:chgData name="Amitojsingh Arora" userId="84f43248db592a99" providerId="LiveId" clId="{78C837D2-C605-42D3-B107-6107AA86E8BB}" dt="2025-06-26T16:04:30.885" v="442" actId="478"/>
          <ac:spMkLst>
            <pc:docMk/>
            <pc:sldMk cId="0" sldId="257"/>
            <ac:spMk id="13" creationId="{B42BF0A6-0614-BC33-10D7-A49CBBA359CA}"/>
          </ac:spMkLst>
        </pc:spChg>
        <pc:spChg chg="mod">
          <ac:chgData name="Amitojsingh Arora" userId="84f43248db592a99" providerId="LiveId" clId="{78C837D2-C605-42D3-B107-6107AA86E8BB}" dt="2025-06-26T16:01:25.537" v="431" actId="18245"/>
          <ac:spMkLst>
            <pc:docMk/>
            <pc:sldMk cId="0" sldId="257"/>
            <ac:spMk id="14" creationId="{09693ED0-FD71-6F95-6DC3-6092DEF26904}"/>
          </ac:spMkLst>
        </pc:spChg>
        <pc:spChg chg="mod">
          <ac:chgData name="Amitojsingh Arora" userId="84f43248db592a99" providerId="LiveId" clId="{78C837D2-C605-42D3-B107-6107AA86E8BB}" dt="2025-06-26T16:01:25.537" v="431" actId="18245"/>
          <ac:spMkLst>
            <pc:docMk/>
            <pc:sldMk cId="0" sldId="257"/>
            <ac:spMk id="18" creationId="{549EBD16-E817-5972-F0A0-E267215E2A98}"/>
          </ac:spMkLst>
        </pc:spChg>
        <pc:spChg chg="mod">
          <ac:chgData name="Amitojsingh Arora" userId="84f43248db592a99" providerId="LiveId" clId="{78C837D2-C605-42D3-B107-6107AA86E8BB}" dt="2025-06-26T16:06:22.293" v="468" actId="1076"/>
          <ac:spMkLst>
            <pc:docMk/>
            <pc:sldMk cId="0" sldId="257"/>
            <ac:spMk id="19" creationId="{17C90605-4A7D-97CB-A887-664DC63C262F}"/>
          </ac:spMkLst>
        </pc:spChg>
        <pc:spChg chg="mod">
          <ac:chgData name="Amitojsingh Arora" userId="84f43248db592a99" providerId="LiveId" clId="{78C837D2-C605-42D3-B107-6107AA86E8BB}" dt="2025-06-26T16:01:25.537" v="431" actId="18245"/>
          <ac:spMkLst>
            <pc:docMk/>
            <pc:sldMk cId="0" sldId="257"/>
            <ac:spMk id="20" creationId="{278AF80F-69CF-1647-A5A6-8D577DC3C810}"/>
          </ac:spMkLst>
        </pc:spChg>
        <pc:spChg chg="del">
          <ac:chgData name="Amitojsingh Arora" userId="84f43248db592a99" providerId="LiveId" clId="{78C837D2-C605-42D3-B107-6107AA86E8BB}" dt="2025-06-26T16:09:37.832" v="485" actId="478"/>
          <ac:spMkLst>
            <pc:docMk/>
            <pc:sldMk cId="0" sldId="257"/>
            <ac:spMk id="22" creationId="{CED79024-8D96-F70F-78CF-EDE4B9165BB4}"/>
          </ac:spMkLst>
        </pc:spChg>
        <pc:spChg chg="mod">
          <ac:chgData name="Amitojsingh Arora" userId="84f43248db592a99" providerId="LiveId" clId="{78C837D2-C605-42D3-B107-6107AA86E8BB}" dt="2025-06-26T16:10:45.395" v="516" actId="20577"/>
          <ac:spMkLst>
            <pc:docMk/>
            <pc:sldMk cId="0" sldId="257"/>
            <ac:spMk id="23" creationId="{5F72C0CE-D9AE-2339-59FD-67A393516F23}"/>
          </ac:spMkLst>
        </pc:spChg>
        <pc:spChg chg="mod ord">
          <ac:chgData name="Amitojsingh Arora" userId="84f43248db592a99" providerId="LiveId" clId="{78C837D2-C605-42D3-B107-6107AA86E8BB}" dt="2025-06-26T16:05:12.158" v="463" actId="14100"/>
          <ac:spMkLst>
            <pc:docMk/>
            <pc:sldMk cId="0" sldId="257"/>
            <ac:spMk id="8194" creationId="{00000000-0000-0000-0000-000000000000}"/>
          </ac:spMkLst>
        </pc:spChg>
        <pc:spChg chg="del mod ord">
          <ac:chgData name="Amitojsingh Arora" userId="84f43248db592a99" providerId="LiveId" clId="{78C837D2-C605-42D3-B107-6107AA86E8BB}" dt="2025-06-26T16:00:11.270" v="430" actId="26606"/>
          <ac:spMkLst>
            <pc:docMk/>
            <pc:sldMk cId="0" sldId="257"/>
            <ac:spMk id="8195" creationId="{00000000-0000-0000-0000-000000000000}"/>
          </ac:spMkLst>
        </pc:spChg>
        <pc:spChg chg="mod ord">
          <ac:chgData name="Amitojsingh Arora" userId="84f43248db592a99" providerId="LiveId" clId="{78C837D2-C605-42D3-B107-6107AA86E8BB}" dt="2025-06-26T16:00:11.270" v="430" actId="26606"/>
          <ac:spMkLst>
            <pc:docMk/>
            <pc:sldMk cId="0" sldId="257"/>
            <ac:spMk id="8196" creationId="{00000000-0000-0000-0000-000000000000}"/>
          </ac:spMkLst>
        </pc:spChg>
        <pc:spChg chg="mod ord">
          <ac:chgData name="Amitojsingh Arora" userId="84f43248db592a99" providerId="LiveId" clId="{78C837D2-C605-42D3-B107-6107AA86E8BB}" dt="2025-06-26T16:00:11.270" v="430" actId="26606"/>
          <ac:spMkLst>
            <pc:docMk/>
            <pc:sldMk cId="0" sldId="257"/>
            <ac:spMk id="8197" creationId="{00000000-0000-0000-0000-000000000000}"/>
          </ac:spMkLst>
        </pc:spChg>
        <pc:spChg chg="mod ord">
          <ac:chgData name="Amitojsingh Arora" userId="84f43248db592a99" providerId="LiveId" clId="{78C837D2-C605-42D3-B107-6107AA86E8BB}" dt="2025-06-26T16:00:11.270" v="430" actId="26606"/>
          <ac:spMkLst>
            <pc:docMk/>
            <pc:sldMk cId="0" sldId="257"/>
            <ac:spMk id="8198" creationId="{00000000-0000-0000-0000-000000000000}"/>
          </ac:spMkLst>
        </pc:spChg>
        <pc:grpChg chg="mod">
          <ac:chgData name="Amitojsingh Arora" userId="84f43248db592a99" providerId="LiveId" clId="{78C837D2-C605-42D3-B107-6107AA86E8BB}" dt="2025-06-26T16:06:50.276" v="476" actId="1076"/>
          <ac:grpSpMkLst>
            <pc:docMk/>
            <pc:sldMk cId="0" sldId="257"/>
            <ac:grpSpMk id="2" creationId="{6E6E18CF-77BA-8BAA-9FCD-51AA218DB30C}"/>
          </ac:grpSpMkLst>
        </pc:grpChg>
        <pc:graphicFrameChg chg="add mod">
          <ac:chgData name="Amitojsingh Arora" userId="84f43248db592a99" providerId="LiveId" clId="{78C837D2-C605-42D3-B107-6107AA86E8BB}" dt="2025-06-26T16:00:11.270" v="430" actId="26606"/>
          <ac:graphicFrameMkLst>
            <pc:docMk/>
            <pc:sldMk cId="0" sldId="257"/>
            <ac:graphicFrameMk id="8200" creationId="{825AC737-5D3D-9BAB-5A3B-9CB6E1A8558B}"/>
          </ac:graphicFrameMkLst>
        </pc:graphicFrameChg>
        <pc:picChg chg="add mod">
          <ac:chgData name="Amitojsingh Arora" userId="84f43248db592a99" providerId="LiveId" clId="{78C837D2-C605-42D3-B107-6107AA86E8BB}" dt="2025-06-26T16:06:37.832" v="473" actId="1076"/>
          <ac:picMkLst>
            <pc:docMk/>
            <pc:sldMk cId="0" sldId="257"/>
            <ac:picMk id="25" creationId="{4AA89319-8594-C5F3-039D-B5B2E9D6B11A}"/>
          </ac:picMkLst>
        </pc:picChg>
        <pc:picChg chg="add mod">
          <ac:chgData name="Amitojsingh Arora" userId="84f43248db592a99" providerId="LiveId" clId="{78C837D2-C605-42D3-B107-6107AA86E8BB}" dt="2025-06-26T16:07:04.814" v="477" actId="1076"/>
          <ac:picMkLst>
            <pc:docMk/>
            <pc:sldMk cId="0" sldId="257"/>
            <ac:picMk id="27" creationId="{68DA26E5-8485-F781-74C3-1AD8606D25AD}"/>
          </ac:picMkLst>
        </pc:picChg>
        <pc:picChg chg="add mod">
          <ac:chgData name="Amitojsingh Arora" userId="84f43248db592a99" providerId="LiveId" clId="{78C837D2-C605-42D3-B107-6107AA86E8BB}" dt="2025-06-26T16:09:25.658" v="484" actId="1076"/>
          <ac:picMkLst>
            <pc:docMk/>
            <pc:sldMk cId="0" sldId="257"/>
            <ac:picMk id="29" creationId="{73A3DA85-7D6A-9483-53EF-71A8B64F7444}"/>
          </ac:picMkLst>
        </pc:picChg>
        <pc:picChg chg="add mod">
          <ac:chgData name="Amitojsingh Arora" userId="84f43248db592a99" providerId="LiveId" clId="{78C837D2-C605-42D3-B107-6107AA86E8BB}" dt="2025-06-26T16:10:30.234" v="490" actId="1076"/>
          <ac:picMkLst>
            <pc:docMk/>
            <pc:sldMk cId="0" sldId="257"/>
            <ac:picMk id="31" creationId="{8A50CD0E-9616-17CD-CE02-07A0C2965A95}"/>
          </ac:picMkLst>
        </pc:picChg>
      </pc:sldChg>
      <pc:sldChg chg="del">
        <pc:chgData name="Amitojsingh Arora" userId="84f43248db592a99" providerId="LiveId" clId="{78C837D2-C605-42D3-B107-6107AA86E8BB}" dt="2025-06-26T16:05:25.156" v="465" actId="47"/>
        <pc:sldMkLst>
          <pc:docMk/>
          <pc:sldMk cId="0" sldId="260"/>
        </pc:sldMkLst>
      </pc:sldChg>
      <pc:sldChg chg="addSp delSp modSp mod chgLayout">
        <pc:chgData name="Amitojsingh Arora" userId="84f43248db592a99" providerId="LiveId" clId="{78C837D2-C605-42D3-B107-6107AA86E8BB}" dt="2025-06-26T17:21:30.108" v="865" actId="1076"/>
        <pc:sldMkLst>
          <pc:docMk/>
          <pc:sldMk cId="0" sldId="261"/>
        </pc:sldMkLst>
        <pc:spChg chg="add del mod">
          <ac:chgData name="Amitojsingh Arora" userId="84f43248db592a99" providerId="LiveId" clId="{78C837D2-C605-42D3-B107-6107AA86E8BB}" dt="2025-06-26T16:47:07.210" v="549" actId="478"/>
          <ac:spMkLst>
            <pc:docMk/>
            <pc:sldMk cId="0" sldId="261"/>
            <ac:spMk id="4" creationId="{87180E9C-6067-C2E9-9CE2-C5152871DFDF}"/>
          </ac:spMkLst>
        </pc:spChg>
        <pc:spChg chg="add del mod">
          <ac:chgData name="Amitojsingh Arora" userId="84f43248db592a99" providerId="LiveId" clId="{78C837D2-C605-42D3-B107-6107AA86E8BB}" dt="2025-06-26T16:57:31.200" v="598" actId="478"/>
          <ac:spMkLst>
            <pc:docMk/>
            <pc:sldMk cId="0" sldId="261"/>
            <ac:spMk id="9" creationId="{D284D42D-B468-E935-5C14-9C23753CB08D}"/>
          </ac:spMkLst>
        </pc:spChg>
        <pc:spChg chg="add del mod">
          <ac:chgData name="Amitojsingh Arora" userId="84f43248db592a99" providerId="LiveId" clId="{78C837D2-C605-42D3-B107-6107AA86E8BB}" dt="2025-06-26T16:59:51.937" v="646" actId="478"/>
          <ac:spMkLst>
            <pc:docMk/>
            <pc:sldMk cId="0" sldId="261"/>
            <ac:spMk id="13" creationId="{7FC47D12-EC5F-E7CC-B69B-016BB0F05D4C}"/>
          </ac:spMkLst>
        </pc:spChg>
        <pc:spChg chg="add del mod">
          <ac:chgData name="Amitojsingh Arora" userId="84f43248db592a99" providerId="LiveId" clId="{78C837D2-C605-42D3-B107-6107AA86E8BB}" dt="2025-06-26T17:21:10.557" v="860" actId="21"/>
          <ac:spMkLst>
            <pc:docMk/>
            <pc:sldMk cId="0" sldId="261"/>
            <ac:spMk id="14" creationId="{20533F20-1CB1-58B1-8A51-9E7B7F20D648}"/>
          </ac:spMkLst>
        </pc:spChg>
        <pc:spChg chg="add del mod">
          <ac:chgData name="Amitojsingh Arora" userId="84f43248db592a99" providerId="LiveId" clId="{78C837D2-C605-42D3-B107-6107AA86E8BB}" dt="2025-06-26T17:21:10.557" v="860" actId="21"/>
          <ac:spMkLst>
            <pc:docMk/>
            <pc:sldMk cId="0" sldId="261"/>
            <ac:spMk id="15" creationId="{99FDAB16-A6D7-629D-356C-FF8F3A114CDF}"/>
          </ac:spMkLst>
        </pc:spChg>
        <pc:spChg chg="mod ord">
          <ac:chgData name="Amitojsingh Arora" userId="84f43248db592a99" providerId="LiveId" clId="{78C837D2-C605-42D3-B107-6107AA86E8BB}" dt="2025-06-26T17:18:50.425" v="841" actId="1076"/>
          <ac:spMkLst>
            <pc:docMk/>
            <pc:sldMk cId="0" sldId="261"/>
            <ac:spMk id="9218" creationId="{00000000-0000-0000-0000-000000000000}"/>
          </ac:spMkLst>
        </pc:spChg>
        <pc:spChg chg="del mod ord">
          <ac:chgData name="Amitojsingh Arora" userId="84f43248db592a99" providerId="LiveId" clId="{78C837D2-C605-42D3-B107-6107AA86E8BB}" dt="2025-06-26T16:46:54.148" v="544" actId="931"/>
          <ac:spMkLst>
            <pc:docMk/>
            <pc:sldMk cId="0" sldId="261"/>
            <ac:spMk id="9219" creationId="{00000000-0000-0000-0000-000000000000}"/>
          </ac:spMkLst>
        </pc:spChg>
        <pc:spChg chg="mod ord">
          <ac:chgData name="Amitojsingh Arora" userId="84f43248db592a99" providerId="LiveId" clId="{78C837D2-C605-42D3-B107-6107AA86E8BB}" dt="2025-06-26T16:05:04.908" v="462" actId="700"/>
          <ac:spMkLst>
            <pc:docMk/>
            <pc:sldMk cId="0" sldId="261"/>
            <ac:spMk id="9220" creationId="{00000000-0000-0000-0000-000000000000}"/>
          </ac:spMkLst>
        </pc:spChg>
        <pc:spChg chg="mod ord">
          <ac:chgData name="Amitojsingh Arora" userId="84f43248db592a99" providerId="LiveId" clId="{78C837D2-C605-42D3-B107-6107AA86E8BB}" dt="2025-06-26T16:05:04.908" v="462" actId="700"/>
          <ac:spMkLst>
            <pc:docMk/>
            <pc:sldMk cId="0" sldId="261"/>
            <ac:spMk id="9221" creationId="{00000000-0000-0000-0000-000000000000}"/>
          </ac:spMkLst>
        </pc:spChg>
        <pc:spChg chg="mod ord">
          <ac:chgData name="Amitojsingh Arora" userId="84f43248db592a99" providerId="LiveId" clId="{78C837D2-C605-42D3-B107-6107AA86E8BB}" dt="2025-06-26T16:05:04.908" v="462" actId="700"/>
          <ac:spMkLst>
            <pc:docMk/>
            <pc:sldMk cId="0" sldId="261"/>
            <ac:spMk id="9222" creationId="{00000000-0000-0000-0000-000000000000}"/>
          </ac:spMkLst>
        </pc:spChg>
        <pc:graphicFrameChg chg="add del mod">
          <ac:chgData name="Amitojsingh Arora" userId="84f43248db592a99" providerId="LiveId" clId="{78C837D2-C605-42D3-B107-6107AA86E8BB}" dt="2025-06-26T16:47:44.656" v="553" actId="478"/>
          <ac:graphicFrameMkLst>
            <pc:docMk/>
            <pc:sldMk cId="0" sldId="261"/>
            <ac:graphicFrameMk id="5" creationId="{41865C83-3AE5-F528-12BA-61937DEBF612}"/>
          </ac:graphicFrameMkLst>
        </pc:graphicFrameChg>
        <pc:graphicFrameChg chg="add mod modGraphic">
          <ac:chgData name="Amitojsingh Arora" userId="84f43248db592a99" providerId="LiveId" clId="{78C837D2-C605-42D3-B107-6107AA86E8BB}" dt="2025-06-26T17:21:30.108" v="865" actId="1076"/>
          <ac:graphicFrameMkLst>
            <pc:docMk/>
            <pc:sldMk cId="0" sldId="261"/>
            <ac:graphicFrameMk id="6" creationId="{71ADC8A2-4E74-9D19-0D90-3FA61104F4AC}"/>
          </ac:graphicFrameMkLst>
        </pc:graphicFrameChg>
        <pc:picChg chg="add mod">
          <ac:chgData name="Amitojsingh Arora" userId="84f43248db592a99" providerId="LiveId" clId="{78C837D2-C605-42D3-B107-6107AA86E8BB}" dt="2025-06-26T17:21:30.108" v="865" actId="1076"/>
          <ac:picMkLst>
            <pc:docMk/>
            <pc:sldMk cId="0" sldId="261"/>
            <ac:picMk id="3" creationId="{364886A4-024F-21DF-C7C3-5CD26FB542C8}"/>
          </ac:picMkLst>
        </pc:picChg>
        <pc:picChg chg="add del mod modCrop">
          <ac:chgData name="Amitojsingh Arora" userId="84f43248db592a99" providerId="LiveId" clId="{78C837D2-C605-42D3-B107-6107AA86E8BB}" dt="2025-06-26T17:21:10.557" v="860" actId="21"/>
          <ac:picMkLst>
            <pc:docMk/>
            <pc:sldMk cId="0" sldId="261"/>
            <ac:picMk id="8" creationId="{50869AB6-BFB7-23BE-5691-FF51E644FB11}"/>
          </ac:picMkLst>
        </pc:picChg>
        <pc:picChg chg="add del mod">
          <ac:chgData name="Amitojsingh Arora" userId="84f43248db592a99" providerId="LiveId" clId="{78C837D2-C605-42D3-B107-6107AA86E8BB}" dt="2025-06-26T17:21:10.557" v="860" actId="21"/>
          <ac:picMkLst>
            <pc:docMk/>
            <pc:sldMk cId="0" sldId="261"/>
            <ac:picMk id="10" creationId="{83CBFC3F-8D04-689C-5A79-BCF18BE6E738}"/>
          </ac:picMkLst>
        </pc:picChg>
        <pc:picChg chg="add del mod modCrop">
          <ac:chgData name="Amitojsingh Arora" userId="84f43248db592a99" providerId="LiveId" clId="{78C837D2-C605-42D3-B107-6107AA86E8BB}" dt="2025-06-26T17:21:10.557" v="860" actId="21"/>
          <ac:picMkLst>
            <pc:docMk/>
            <pc:sldMk cId="0" sldId="261"/>
            <ac:picMk id="12" creationId="{757C4976-8F38-3F30-1CD5-19684280F5B8}"/>
          </ac:picMkLst>
        </pc:picChg>
        <pc:picChg chg="add mod">
          <ac:chgData name="Amitojsingh Arora" userId="84f43248db592a99" providerId="LiveId" clId="{78C837D2-C605-42D3-B107-6107AA86E8BB}" dt="2025-06-26T17:21:20.816" v="864" actId="571"/>
          <ac:picMkLst>
            <pc:docMk/>
            <pc:sldMk cId="0" sldId="261"/>
            <ac:picMk id="16" creationId="{820D86DB-D108-B9FD-3905-D29EDE722C4E}"/>
          </ac:picMkLst>
        </pc:picChg>
      </pc:sldChg>
      <pc:sldChg chg="addSp delSp modSp new mod">
        <pc:chgData name="Amitojsingh Arora" userId="84f43248db592a99" providerId="LiveId" clId="{78C837D2-C605-42D3-B107-6107AA86E8BB}" dt="2025-06-26T17:29:37.766" v="1023" actId="1076"/>
        <pc:sldMkLst>
          <pc:docMk/>
          <pc:sldMk cId="1412240845" sldId="262"/>
        </pc:sldMkLst>
        <pc:spChg chg="mod">
          <ac:chgData name="Amitojsingh Arora" userId="84f43248db592a99" providerId="LiveId" clId="{78C837D2-C605-42D3-B107-6107AA86E8BB}" dt="2025-06-26T17:28:59.866" v="979" actId="1076"/>
          <ac:spMkLst>
            <pc:docMk/>
            <pc:sldMk cId="1412240845" sldId="262"/>
            <ac:spMk id="2" creationId="{70718799-3AEE-185A-9C77-943FE1C98A37}"/>
          </ac:spMkLst>
        </pc:spChg>
        <pc:spChg chg="del">
          <ac:chgData name="Amitojsingh Arora" userId="84f43248db592a99" providerId="LiveId" clId="{78C837D2-C605-42D3-B107-6107AA86E8BB}" dt="2025-06-26T17:04:04.215" v="689" actId="22"/>
          <ac:spMkLst>
            <pc:docMk/>
            <pc:sldMk cId="1412240845" sldId="262"/>
            <ac:spMk id="3" creationId="{0292FF44-A4E5-A745-0E2B-7B250DB18F37}"/>
          </ac:spMkLst>
        </pc:spChg>
        <pc:spChg chg="add mod">
          <ac:chgData name="Amitojsingh Arora" userId="84f43248db592a99" providerId="LiveId" clId="{78C837D2-C605-42D3-B107-6107AA86E8BB}" dt="2025-06-26T17:29:19.994" v="995" actId="1076"/>
          <ac:spMkLst>
            <pc:docMk/>
            <pc:sldMk cId="1412240845" sldId="262"/>
            <ac:spMk id="11" creationId="{6B104220-67CB-B876-09CD-E49128924E62}"/>
          </ac:spMkLst>
        </pc:spChg>
        <pc:spChg chg="add mod">
          <ac:chgData name="Amitojsingh Arora" userId="84f43248db592a99" providerId="LiveId" clId="{78C837D2-C605-42D3-B107-6107AA86E8BB}" dt="2025-06-26T17:29:37.766" v="1023" actId="1076"/>
          <ac:spMkLst>
            <pc:docMk/>
            <pc:sldMk cId="1412240845" sldId="262"/>
            <ac:spMk id="13" creationId="{0AB9990C-17D3-558F-E114-7727EB874013}"/>
          </ac:spMkLst>
        </pc:spChg>
        <pc:spChg chg="add mod">
          <ac:chgData name="Amitojsingh Arora" userId="84f43248db592a99" providerId="LiveId" clId="{78C837D2-C605-42D3-B107-6107AA86E8BB}" dt="2025-06-26T17:29:03.897" v="980" actId="1076"/>
          <ac:spMkLst>
            <pc:docMk/>
            <pc:sldMk cId="1412240845" sldId="262"/>
            <ac:spMk id="14" creationId="{20533F20-1CB1-58B1-8A51-9E7B7F20D648}"/>
          </ac:spMkLst>
        </pc:spChg>
        <pc:spChg chg="add mod">
          <ac:chgData name="Amitojsingh Arora" userId="84f43248db592a99" providerId="LiveId" clId="{78C837D2-C605-42D3-B107-6107AA86E8BB}" dt="2025-06-26T17:29:03.897" v="980" actId="1076"/>
          <ac:spMkLst>
            <pc:docMk/>
            <pc:sldMk cId="1412240845" sldId="262"/>
            <ac:spMk id="15" creationId="{99FDAB16-A6D7-629D-356C-FF8F3A114CDF}"/>
          </ac:spMkLst>
        </pc:spChg>
        <pc:picChg chg="add mod ord">
          <ac:chgData name="Amitojsingh Arora" userId="84f43248db592a99" providerId="LiveId" clId="{78C837D2-C605-42D3-B107-6107AA86E8BB}" dt="2025-06-26T17:27:40.097" v="931" actId="1076"/>
          <ac:picMkLst>
            <pc:docMk/>
            <pc:sldMk cId="1412240845" sldId="262"/>
            <ac:picMk id="8" creationId="{C29D53E4-62F9-0D83-BB8D-A154480BC79F}"/>
          </ac:picMkLst>
        </pc:picChg>
        <pc:picChg chg="add mod">
          <ac:chgData name="Amitojsingh Arora" userId="84f43248db592a99" providerId="LiveId" clId="{78C837D2-C605-42D3-B107-6107AA86E8BB}" dt="2025-06-26T17:29:03.897" v="980" actId="1076"/>
          <ac:picMkLst>
            <pc:docMk/>
            <pc:sldMk cId="1412240845" sldId="262"/>
            <ac:picMk id="9" creationId="{50869AB6-BFB7-23BE-5691-FF51E644FB11}"/>
          </ac:picMkLst>
        </pc:picChg>
        <pc:picChg chg="add mod">
          <ac:chgData name="Amitojsingh Arora" userId="84f43248db592a99" providerId="LiveId" clId="{78C837D2-C605-42D3-B107-6107AA86E8BB}" dt="2025-06-26T17:29:03.897" v="980" actId="1076"/>
          <ac:picMkLst>
            <pc:docMk/>
            <pc:sldMk cId="1412240845" sldId="262"/>
            <ac:picMk id="10" creationId="{83CBFC3F-8D04-689C-5A79-BCF18BE6E738}"/>
          </ac:picMkLst>
        </pc:picChg>
        <pc:picChg chg="add mod">
          <ac:chgData name="Amitojsingh Arora" userId="84f43248db592a99" providerId="LiveId" clId="{78C837D2-C605-42D3-B107-6107AA86E8BB}" dt="2025-06-26T17:29:03.897" v="980" actId="1076"/>
          <ac:picMkLst>
            <pc:docMk/>
            <pc:sldMk cId="1412240845" sldId="262"/>
            <ac:picMk id="12" creationId="{757C4976-8F38-3F30-1CD5-19684280F5B8}"/>
          </ac:picMkLst>
        </pc:picChg>
      </pc:sldChg>
      <pc:sldChg chg="addSp delSp modSp new mod modClrScheme chgLayout">
        <pc:chgData name="Amitojsingh Arora" userId="84f43248db592a99" providerId="LiveId" clId="{78C837D2-C605-42D3-B107-6107AA86E8BB}" dt="2025-06-26T17:09:00.490" v="753" actId="20577"/>
        <pc:sldMkLst>
          <pc:docMk/>
          <pc:sldMk cId="1596491102" sldId="263"/>
        </pc:sldMkLst>
        <pc:spChg chg="mod">
          <ac:chgData name="Amitojsingh Arora" userId="84f43248db592a99" providerId="LiveId" clId="{78C837D2-C605-42D3-B107-6107AA86E8BB}" dt="2025-06-26T17:09:00.490" v="753" actId="20577"/>
          <ac:spMkLst>
            <pc:docMk/>
            <pc:sldMk cId="1596491102" sldId="263"/>
            <ac:spMk id="2" creationId="{A8229361-C93E-24AE-9596-060EA29E1E96}"/>
          </ac:spMkLst>
        </pc:spChg>
        <pc:spChg chg="del">
          <ac:chgData name="Amitojsingh Arora" userId="84f43248db592a99" providerId="LiveId" clId="{78C837D2-C605-42D3-B107-6107AA86E8BB}" dt="2025-06-26T17:07:45.856" v="712"/>
          <ac:spMkLst>
            <pc:docMk/>
            <pc:sldMk cId="1596491102" sldId="263"/>
            <ac:spMk id="3" creationId="{ED6B89B4-9F05-09D6-0E40-15725C79B3D2}"/>
          </ac:spMkLst>
        </pc:spChg>
        <pc:spChg chg="mod">
          <ac:chgData name="Amitojsingh Arora" userId="84f43248db592a99" providerId="LiveId" clId="{78C837D2-C605-42D3-B107-6107AA86E8BB}" dt="2025-06-26T17:08:16.630" v="720" actId="26606"/>
          <ac:spMkLst>
            <pc:docMk/>
            <pc:sldMk cId="1596491102" sldId="263"/>
            <ac:spMk id="4" creationId="{18E2739F-14C9-362A-8BCA-59DCDDD0B445}"/>
          </ac:spMkLst>
        </pc:spChg>
        <pc:spChg chg="mod">
          <ac:chgData name="Amitojsingh Arora" userId="84f43248db592a99" providerId="LiveId" clId="{78C837D2-C605-42D3-B107-6107AA86E8BB}" dt="2025-06-26T17:08:16.630" v="720" actId="26606"/>
          <ac:spMkLst>
            <pc:docMk/>
            <pc:sldMk cId="1596491102" sldId="263"/>
            <ac:spMk id="5" creationId="{A7AF17B3-D18A-8037-B430-FCE4D10774BF}"/>
          </ac:spMkLst>
        </pc:spChg>
        <pc:spChg chg="mod">
          <ac:chgData name="Amitojsingh Arora" userId="84f43248db592a99" providerId="LiveId" clId="{78C837D2-C605-42D3-B107-6107AA86E8BB}" dt="2025-06-26T17:08:16.630" v="720" actId="26606"/>
          <ac:spMkLst>
            <pc:docMk/>
            <pc:sldMk cId="1596491102" sldId="263"/>
            <ac:spMk id="6" creationId="{9509E285-6592-24F8-A4A8-8FCC27047098}"/>
          </ac:spMkLst>
        </pc:spChg>
        <pc:picChg chg="add mod">
          <ac:chgData name="Amitojsingh Arora" userId="84f43248db592a99" providerId="LiveId" clId="{78C837D2-C605-42D3-B107-6107AA86E8BB}" dt="2025-06-26T17:08:19.555" v="721" actId="27614"/>
          <ac:picMkLst>
            <pc:docMk/>
            <pc:sldMk cId="1596491102" sldId="263"/>
            <ac:picMk id="7" creationId="{CEB0FAB3-9F10-649C-4B53-1F332822D158}"/>
          </ac:picMkLst>
        </pc:picChg>
      </pc:sldChg>
      <pc:sldChg chg="addSp delSp modSp add mod ord">
        <pc:chgData name="Amitojsingh Arora" userId="84f43248db592a99" providerId="LiveId" clId="{78C837D2-C605-42D3-B107-6107AA86E8BB}" dt="2025-06-26T17:08:43.343" v="735" actId="478"/>
        <pc:sldMkLst>
          <pc:docMk/>
          <pc:sldMk cId="4136118241" sldId="264"/>
        </pc:sldMkLst>
        <pc:spChg chg="mod">
          <ac:chgData name="Amitojsingh Arora" userId="84f43248db592a99" providerId="LiveId" clId="{78C837D2-C605-42D3-B107-6107AA86E8BB}" dt="2025-06-26T17:08:30.701" v="733" actId="14100"/>
          <ac:spMkLst>
            <pc:docMk/>
            <pc:sldMk cId="4136118241" sldId="264"/>
            <ac:spMk id="2" creationId="{A43DC9E4-F7D0-48EE-D887-47104C6CA24E}"/>
          </ac:spMkLst>
        </pc:spChg>
        <pc:spChg chg="del">
          <ac:chgData name="Amitojsingh Arora" userId="84f43248db592a99" providerId="LiveId" clId="{78C837D2-C605-42D3-B107-6107AA86E8BB}" dt="2025-06-26T17:08:43.343" v="735" actId="478"/>
          <ac:spMkLst>
            <pc:docMk/>
            <pc:sldMk cId="4136118241" sldId="264"/>
            <ac:spMk id="3" creationId="{5A7DF8A8-5B67-DC73-0AF9-5922A333126E}"/>
          </ac:spMkLst>
        </pc:spChg>
        <pc:graphicFrameChg chg="add mod">
          <ac:chgData name="Amitojsingh Arora" userId="84f43248db592a99" providerId="LiveId" clId="{78C837D2-C605-42D3-B107-6107AA86E8BB}" dt="2025-06-26T17:08:40.420" v="734"/>
          <ac:graphicFrameMkLst>
            <pc:docMk/>
            <pc:sldMk cId="4136118241" sldId="264"/>
            <ac:graphicFrameMk id="8" creationId="{FD5B7018-58CF-ACBD-009A-A3C7E8EE0200}"/>
          </ac:graphicFrameMkLst>
        </pc:graphicFrameChg>
        <pc:picChg chg="add mod">
          <ac:chgData name="Amitojsingh Arora" userId="84f43248db592a99" providerId="LiveId" clId="{78C837D2-C605-42D3-B107-6107AA86E8BB}" dt="2025-06-26T17:08:40.420" v="734"/>
          <ac:picMkLst>
            <pc:docMk/>
            <pc:sldMk cId="4136118241" sldId="264"/>
            <ac:picMk id="7" creationId="{48875874-73FB-103D-C012-0B2B9BC27DDF}"/>
          </ac:picMkLst>
        </pc:picChg>
      </pc:sldChg>
      <pc:sldChg chg="add">
        <pc:chgData name="Amitojsingh Arora" userId="84f43248db592a99" providerId="LiveId" clId="{78C837D2-C605-42D3-B107-6107AA86E8BB}" dt="2025-06-26T16:42:49.944" v="541"/>
        <pc:sldMkLst>
          <pc:docMk/>
          <pc:sldMk cId="575412811" sldId="265"/>
        </pc:sldMkLst>
      </pc:sldChg>
      <pc:sldChg chg="add">
        <pc:chgData name="Amitojsingh Arora" userId="84f43248db592a99" providerId="LiveId" clId="{78C837D2-C605-42D3-B107-6107AA86E8BB}" dt="2025-06-26T16:42:50.105" v="542"/>
        <pc:sldMkLst>
          <pc:docMk/>
          <pc:sldMk cId="1625208301" sldId="266"/>
        </pc:sldMkLst>
      </pc:sldChg>
      <pc:sldChg chg="add">
        <pc:chgData name="Amitojsingh Arora" userId="84f43248db592a99" providerId="LiveId" clId="{78C837D2-C605-42D3-B107-6107AA86E8BB}" dt="2025-06-26T16:42:51.857" v="543"/>
        <pc:sldMkLst>
          <pc:docMk/>
          <pc:sldMk cId="3073605528" sldId="267"/>
        </pc:sldMkLst>
      </pc:sldChg>
      <pc:sldChg chg="addSp delSp modSp add mod">
        <pc:chgData name="Amitojsingh Arora" userId="84f43248db592a99" providerId="LiveId" clId="{78C837D2-C605-42D3-B107-6107AA86E8BB}" dt="2025-06-26T17:09:56.490" v="771" actId="732"/>
        <pc:sldMkLst>
          <pc:docMk/>
          <pc:sldMk cId="3606525019" sldId="268"/>
        </pc:sldMkLst>
        <pc:spChg chg="mod">
          <ac:chgData name="Amitojsingh Arora" userId="84f43248db592a99" providerId="LiveId" clId="{78C837D2-C605-42D3-B107-6107AA86E8BB}" dt="2025-06-26T17:09:18.301" v="767" actId="20577"/>
          <ac:spMkLst>
            <pc:docMk/>
            <pc:sldMk cId="3606525019" sldId="268"/>
            <ac:spMk id="2" creationId="{F7DDA2EB-9EAB-FBC1-8099-9FDD25AEC974}"/>
          </ac:spMkLst>
        </pc:spChg>
        <pc:spChg chg="add del mod">
          <ac:chgData name="Amitojsingh Arora" userId="84f43248db592a99" providerId="LiveId" clId="{78C837D2-C605-42D3-B107-6107AA86E8BB}" dt="2025-06-26T17:09:41.269" v="770"/>
          <ac:spMkLst>
            <pc:docMk/>
            <pc:sldMk cId="3606525019" sldId="268"/>
            <ac:spMk id="3" creationId="{B27BD457-88FF-3068-75C3-4DEF41C62602}"/>
          </ac:spMkLst>
        </pc:spChg>
        <pc:picChg chg="del mod">
          <ac:chgData name="Amitojsingh Arora" userId="84f43248db592a99" providerId="LiveId" clId="{78C837D2-C605-42D3-B107-6107AA86E8BB}" dt="2025-06-26T17:09:33.409" v="769" actId="478"/>
          <ac:picMkLst>
            <pc:docMk/>
            <pc:sldMk cId="3606525019" sldId="268"/>
            <ac:picMk id="7" creationId="{96A5E869-9662-E1B7-EB2F-F9D0E95AF933}"/>
          </ac:picMkLst>
        </pc:picChg>
        <pc:picChg chg="add mod">
          <ac:chgData name="Amitojsingh Arora" userId="84f43248db592a99" providerId="LiveId" clId="{78C837D2-C605-42D3-B107-6107AA86E8BB}" dt="2025-06-26T17:09:56.490" v="771" actId="732"/>
          <ac:picMkLst>
            <pc:docMk/>
            <pc:sldMk cId="3606525019" sldId="268"/>
            <ac:picMk id="8" creationId="{F4729090-61D6-F235-E0F5-A3EFF2B490BF}"/>
          </ac:picMkLst>
        </pc:picChg>
      </pc:sldChg>
      <pc:sldChg chg="delSp modSp add mod ord">
        <pc:chgData name="Amitojsingh Arora" userId="84f43248db592a99" providerId="LiveId" clId="{78C837D2-C605-42D3-B107-6107AA86E8BB}" dt="2025-06-26T17:20:23.355" v="857" actId="20577"/>
        <pc:sldMkLst>
          <pc:docMk/>
          <pc:sldMk cId="1296965412" sldId="269"/>
        </pc:sldMkLst>
        <pc:spChg chg="del">
          <ac:chgData name="Amitojsingh Arora" userId="84f43248db592a99" providerId="LiveId" clId="{78C837D2-C605-42D3-B107-6107AA86E8BB}" dt="2025-06-26T17:16:21.867" v="795" actId="478"/>
          <ac:spMkLst>
            <pc:docMk/>
            <pc:sldMk cId="1296965412" sldId="269"/>
            <ac:spMk id="14" creationId="{B6210185-E994-DAB4-FC62-EA9B6D250037}"/>
          </ac:spMkLst>
        </pc:spChg>
        <pc:spChg chg="del">
          <ac:chgData name="Amitojsingh Arora" userId="84f43248db592a99" providerId="LiveId" clId="{78C837D2-C605-42D3-B107-6107AA86E8BB}" dt="2025-06-26T17:16:20.695" v="793" actId="478"/>
          <ac:spMkLst>
            <pc:docMk/>
            <pc:sldMk cId="1296965412" sldId="269"/>
            <ac:spMk id="15" creationId="{0EBFC7E7-F5A7-6820-CBE6-4D915AB2C01A}"/>
          </ac:spMkLst>
        </pc:spChg>
        <pc:spChg chg="mod">
          <ac:chgData name="Amitojsingh Arora" userId="84f43248db592a99" providerId="LiveId" clId="{78C837D2-C605-42D3-B107-6107AA86E8BB}" dt="2025-06-26T17:12:41.561" v="783" actId="20577"/>
          <ac:spMkLst>
            <pc:docMk/>
            <pc:sldMk cId="1296965412" sldId="269"/>
            <ac:spMk id="9218" creationId="{B44C7F63-A316-4018-1AF5-30343FF17ED5}"/>
          </ac:spMkLst>
        </pc:spChg>
        <pc:graphicFrameChg chg="mod modGraphic">
          <ac:chgData name="Amitojsingh Arora" userId="84f43248db592a99" providerId="LiveId" clId="{78C837D2-C605-42D3-B107-6107AA86E8BB}" dt="2025-06-26T17:20:23.355" v="857" actId="20577"/>
          <ac:graphicFrameMkLst>
            <pc:docMk/>
            <pc:sldMk cId="1296965412" sldId="269"/>
            <ac:graphicFrameMk id="6" creationId="{326C8005-A6AE-D0F3-9E3D-BD4B0D2B11BB}"/>
          </ac:graphicFrameMkLst>
        </pc:graphicFrameChg>
        <pc:picChg chg="mod">
          <ac:chgData name="Amitojsingh Arora" userId="84f43248db592a99" providerId="LiveId" clId="{78C837D2-C605-42D3-B107-6107AA86E8BB}" dt="2025-06-26T17:16:44.292" v="800" actId="12788"/>
          <ac:picMkLst>
            <pc:docMk/>
            <pc:sldMk cId="1296965412" sldId="269"/>
            <ac:picMk id="3" creationId="{4DFBC1B6-2749-ADD3-B924-52CBAD6724C8}"/>
          </ac:picMkLst>
        </pc:picChg>
        <pc:picChg chg="del">
          <ac:chgData name="Amitojsingh Arora" userId="84f43248db592a99" providerId="LiveId" clId="{78C837D2-C605-42D3-B107-6107AA86E8BB}" dt="2025-06-26T17:16:21.077" v="794" actId="478"/>
          <ac:picMkLst>
            <pc:docMk/>
            <pc:sldMk cId="1296965412" sldId="269"/>
            <ac:picMk id="8" creationId="{62906470-8CB0-CA00-50DC-153290B8087E}"/>
          </ac:picMkLst>
        </pc:picChg>
        <pc:picChg chg="del">
          <ac:chgData name="Amitojsingh Arora" userId="84f43248db592a99" providerId="LiveId" clId="{78C837D2-C605-42D3-B107-6107AA86E8BB}" dt="2025-06-26T17:16:22.304" v="796" actId="478"/>
          <ac:picMkLst>
            <pc:docMk/>
            <pc:sldMk cId="1296965412" sldId="269"/>
            <ac:picMk id="10" creationId="{D5CA8AB7-63E6-6D37-B278-00B4B42A7B25}"/>
          </ac:picMkLst>
        </pc:picChg>
        <pc:picChg chg="del mod">
          <ac:chgData name="Amitojsingh Arora" userId="84f43248db592a99" providerId="LiveId" clId="{78C837D2-C605-42D3-B107-6107AA86E8BB}" dt="2025-06-26T17:16:19.633" v="792" actId="478"/>
          <ac:picMkLst>
            <pc:docMk/>
            <pc:sldMk cId="1296965412" sldId="269"/>
            <ac:picMk id="12" creationId="{2F978335-E3A0-1D67-C547-4C0167D407D2}"/>
          </ac:picMkLst>
        </pc:picChg>
      </pc:sldChg>
      <pc:sldChg chg="addSp delSp modSp add mod ord">
        <pc:chgData name="Amitojsingh Arora" userId="84f43248db592a99" providerId="LiveId" clId="{78C837D2-C605-42D3-B107-6107AA86E8BB}" dt="2025-06-26T17:30:06.007" v="1028" actId="1076"/>
        <pc:sldMkLst>
          <pc:docMk/>
          <pc:sldMk cId="2644708581" sldId="270"/>
        </pc:sldMkLst>
        <pc:spChg chg="mod">
          <ac:chgData name="Amitojsingh Arora" userId="84f43248db592a99" providerId="LiveId" clId="{78C837D2-C605-42D3-B107-6107AA86E8BB}" dt="2025-06-26T17:12:47.106" v="789" actId="20577"/>
          <ac:spMkLst>
            <pc:docMk/>
            <pc:sldMk cId="2644708581" sldId="270"/>
            <ac:spMk id="2" creationId="{E3D9777B-4727-182B-A97A-32F34B7FE074}"/>
          </ac:spMkLst>
        </pc:spChg>
        <pc:spChg chg="add mod">
          <ac:chgData name="Amitojsingh Arora" userId="84f43248db592a99" providerId="LiveId" clId="{78C837D2-C605-42D3-B107-6107AA86E8BB}" dt="2025-06-26T17:30:03.965" v="1027" actId="1076"/>
          <ac:spMkLst>
            <pc:docMk/>
            <pc:sldMk cId="2644708581" sldId="270"/>
            <ac:spMk id="10" creationId="{2284F617-D727-FF07-39A6-1116A46846B5}"/>
          </ac:spMkLst>
        </pc:spChg>
        <pc:spChg chg="add mod">
          <ac:chgData name="Amitojsingh Arora" userId="84f43248db592a99" providerId="LiveId" clId="{78C837D2-C605-42D3-B107-6107AA86E8BB}" dt="2025-06-26T17:28:32.401" v="972" actId="1076"/>
          <ac:spMkLst>
            <pc:docMk/>
            <pc:sldMk cId="2644708581" sldId="270"/>
            <ac:spMk id="11" creationId="{A3D94FE4-1512-071A-7C81-C55474178309}"/>
          </ac:spMkLst>
        </pc:spChg>
        <pc:spChg chg="add mod">
          <ac:chgData name="Amitojsingh Arora" userId="84f43248db592a99" providerId="LiveId" clId="{78C837D2-C605-42D3-B107-6107AA86E8BB}" dt="2025-06-26T17:22:07.248" v="871" actId="571"/>
          <ac:spMkLst>
            <pc:docMk/>
            <pc:sldMk cId="2644708581" sldId="270"/>
            <ac:spMk id="15" creationId="{F5516B7E-AB63-4AAA-607E-918F387224D8}"/>
          </ac:spMkLst>
        </pc:spChg>
        <pc:spChg chg="add mod">
          <ac:chgData name="Amitojsingh Arora" userId="84f43248db592a99" providerId="LiveId" clId="{78C837D2-C605-42D3-B107-6107AA86E8BB}" dt="2025-06-26T17:22:07.248" v="871" actId="571"/>
          <ac:spMkLst>
            <pc:docMk/>
            <pc:sldMk cId="2644708581" sldId="270"/>
            <ac:spMk id="16" creationId="{A3BFFD10-D624-365C-D34F-13C02452612D}"/>
          </ac:spMkLst>
        </pc:spChg>
        <pc:spChg chg="add mod">
          <ac:chgData name="Amitojsingh Arora" userId="84f43248db592a99" providerId="LiveId" clId="{78C837D2-C605-42D3-B107-6107AA86E8BB}" dt="2025-06-26T17:22:14.953" v="873" actId="571"/>
          <ac:spMkLst>
            <pc:docMk/>
            <pc:sldMk cId="2644708581" sldId="270"/>
            <ac:spMk id="19" creationId="{F9658E2C-391B-7D84-08EB-C9C908A8F205}"/>
          </ac:spMkLst>
        </pc:spChg>
        <pc:spChg chg="add mod">
          <ac:chgData name="Amitojsingh Arora" userId="84f43248db592a99" providerId="LiveId" clId="{78C837D2-C605-42D3-B107-6107AA86E8BB}" dt="2025-06-26T17:22:14.953" v="873" actId="571"/>
          <ac:spMkLst>
            <pc:docMk/>
            <pc:sldMk cId="2644708581" sldId="270"/>
            <ac:spMk id="20" creationId="{549D292B-32A0-9575-54C5-C492CD5CE554}"/>
          </ac:spMkLst>
        </pc:spChg>
        <pc:spChg chg="add del mod">
          <ac:chgData name="Amitojsingh Arora" userId="84f43248db592a99" providerId="LiveId" clId="{78C837D2-C605-42D3-B107-6107AA86E8BB}" dt="2025-06-26T17:23:19.649" v="881" actId="478"/>
          <ac:spMkLst>
            <pc:docMk/>
            <pc:sldMk cId="2644708581" sldId="270"/>
            <ac:spMk id="23" creationId="{D5FC406A-7A00-FF50-7D41-16E16F0187BB}"/>
          </ac:spMkLst>
        </pc:spChg>
        <pc:spChg chg="add mod">
          <ac:chgData name="Amitojsingh Arora" userId="84f43248db592a99" providerId="LiveId" clId="{78C837D2-C605-42D3-B107-6107AA86E8BB}" dt="2025-06-26T17:28:42.254" v="976" actId="1076"/>
          <ac:spMkLst>
            <pc:docMk/>
            <pc:sldMk cId="2644708581" sldId="270"/>
            <ac:spMk id="24" creationId="{0CAC6D07-1385-0535-F993-87D06A1FEBFF}"/>
          </ac:spMkLst>
        </pc:spChg>
        <pc:spChg chg="add mod">
          <ac:chgData name="Amitojsingh Arora" userId="84f43248db592a99" providerId="LiveId" clId="{78C837D2-C605-42D3-B107-6107AA86E8BB}" dt="2025-06-26T17:29:58.336" v="1026" actId="1076"/>
          <ac:spMkLst>
            <pc:docMk/>
            <pc:sldMk cId="2644708581" sldId="270"/>
            <ac:spMk id="28" creationId="{0FC48655-A8F7-6DB5-2F9D-05EBAFDBC105}"/>
          </ac:spMkLst>
        </pc:spChg>
        <pc:spChg chg="add mod">
          <ac:chgData name="Amitojsingh Arora" userId="84f43248db592a99" providerId="LiveId" clId="{78C837D2-C605-42D3-B107-6107AA86E8BB}" dt="2025-06-26T17:28:26.437" v="969" actId="1076"/>
          <ac:spMkLst>
            <pc:docMk/>
            <pc:sldMk cId="2644708581" sldId="270"/>
            <ac:spMk id="29" creationId="{62F1655C-334A-0AA2-B657-34340AAA9E38}"/>
          </ac:spMkLst>
        </pc:spChg>
        <pc:spChg chg="add mod">
          <ac:chgData name="Amitojsingh Arora" userId="84f43248db592a99" providerId="LiveId" clId="{78C837D2-C605-42D3-B107-6107AA86E8BB}" dt="2025-06-26T17:29:50.023" v="1025" actId="1076"/>
          <ac:spMkLst>
            <pc:docMk/>
            <pc:sldMk cId="2644708581" sldId="270"/>
            <ac:spMk id="30" creationId="{BE8BC86C-2ADB-E3C2-F998-48B508C3C543}"/>
          </ac:spMkLst>
        </pc:spChg>
        <pc:picChg chg="add del mod">
          <ac:chgData name="Amitojsingh Arora" userId="84f43248db592a99" providerId="LiveId" clId="{78C837D2-C605-42D3-B107-6107AA86E8BB}" dt="2025-06-26T17:24:47.555" v="901" actId="478"/>
          <ac:picMkLst>
            <pc:docMk/>
            <pc:sldMk cId="2644708581" sldId="270"/>
            <ac:picMk id="3" creationId="{0EDAA4D9-B6BC-9212-DE71-3BBF3A553498}"/>
          </ac:picMkLst>
        </pc:picChg>
        <pc:picChg chg="add mod">
          <ac:chgData name="Amitojsingh Arora" userId="84f43248db592a99" providerId="LiveId" clId="{78C837D2-C605-42D3-B107-6107AA86E8BB}" dt="2025-06-26T17:30:06.007" v="1028" actId="1076"/>
          <ac:picMkLst>
            <pc:docMk/>
            <pc:sldMk cId="2644708581" sldId="270"/>
            <ac:picMk id="7" creationId="{8161A3B1-F386-D304-F341-653546EDDCD5}"/>
          </ac:picMkLst>
        </pc:picChg>
        <pc:picChg chg="mod">
          <ac:chgData name="Amitojsingh Arora" userId="84f43248db592a99" providerId="LiveId" clId="{78C837D2-C605-42D3-B107-6107AA86E8BB}" dt="2025-06-26T17:27:13.278" v="930" actId="1076"/>
          <ac:picMkLst>
            <pc:docMk/>
            <pc:sldMk cId="2644708581" sldId="270"/>
            <ac:picMk id="8" creationId="{DCD03BE5-2603-B9EA-7F3D-6DEEBB6238C5}"/>
          </ac:picMkLst>
        </pc:picChg>
        <pc:picChg chg="add mod">
          <ac:chgData name="Amitojsingh Arora" userId="84f43248db592a99" providerId="LiveId" clId="{78C837D2-C605-42D3-B107-6107AA86E8BB}" dt="2025-06-26T17:28:44.546" v="977" actId="1076"/>
          <ac:picMkLst>
            <pc:docMk/>
            <pc:sldMk cId="2644708581" sldId="270"/>
            <ac:picMk id="9" creationId="{91E03753-386A-5F5E-4146-9779DE5F3B5E}"/>
          </ac:picMkLst>
        </pc:picChg>
        <pc:picChg chg="add mod">
          <ac:chgData name="Amitojsingh Arora" userId="84f43248db592a99" providerId="LiveId" clId="{78C837D2-C605-42D3-B107-6107AA86E8BB}" dt="2025-06-26T17:22:07.248" v="871" actId="571"/>
          <ac:picMkLst>
            <pc:docMk/>
            <pc:sldMk cId="2644708581" sldId="270"/>
            <ac:picMk id="12" creationId="{EEC39C02-AFD7-5203-CF0E-D10441E03506}"/>
          </ac:picMkLst>
        </pc:picChg>
        <pc:picChg chg="add mod">
          <ac:chgData name="Amitojsingh Arora" userId="84f43248db592a99" providerId="LiveId" clId="{78C837D2-C605-42D3-B107-6107AA86E8BB}" dt="2025-06-26T17:22:07.248" v="871" actId="571"/>
          <ac:picMkLst>
            <pc:docMk/>
            <pc:sldMk cId="2644708581" sldId="270"/>
            <ac:picMk id="13" creationId="{2D27AA1A-FA34-44F5-DA24-D9428A7409A0}"/>
          </ac:picMkLst>
        </pc:picChg>
        <pc:picChg chg="add mod">
          <ac:chgData name="Amitojsingh Arora" userId="84f43248db592a99" providerId="LiveId" clId="{78C837D2-C605-42D3-B107-6107AA86E8BB}" dt="2025-06-26T17:22:07.248" v="871" actId="571"/>
          <ac:picMkLst>
            <pc:docMk/>
            <pc:sldMk cId="2644708581" sldId="270"/>
            <ac:picMk id="14" creationId="{23775D4A-F5D2-6DE4-D232-7C3B804D32EA}"/>
          </ac:picMkLst>
        </pc:picChg>
        <pc:picChg chg="add mod">
          <ac:chgData name="Amitojsingh Arora" userId="84f43248db592a99" providerId="LiveId" clId="{78C837D2-C605-42D3-B107-6107AA86E8BB}" dt="2025-06-26T17:22:14.953" v="873" actId="571"/>
          <ac:picMkLst>
            <pc:docMk/>
            <pc:sldMk cId="2644708581" sldId="270"/>
            <ac:picMk id="17" creationId="{6C3E00D0-6202-14A5-23D3-C0076656F73F}"/>
          </ac:picMkLst>
        </pc:picChg>
        <pc:picChg chg="add mod">
          <ac:chgData name="Amitojsingh Arora" userId="84f43248db592a99" providerId="LiveId" clId="{78C837D2-C605-42D3-B107-6107AA86E8BB}" dt="2025-06-26T17:22:14.953" v="873" actId="571"/>
          <ac:picMkLst>
            <pc:docMk/>
            <pc:sldMk cId="2644708581" sldId="270"/>
            <ac:picMk id="18" creationId="{35C1C6FD-4ECA-65AC-37B3-E507B2A6BFBC}"/>
          </ac:picMkLst>
        </pc:picChg>
        <pc:picChg chg="add mod">
          <ac:chgData name="Amitojsingh Arora" userId="84f43248db592a99" providerId="LiveId" clId="{78C837D2-C605-42D3-B107-6107AA86E8BB}" dt="2025-06-26T17:28:28.533" v="970" actId="1076"/>
          <ac:picMkLst>
            <pc:docMk/>
            <pc:sldMk cId="2644708581" sldId="270"/>
            <ac:picMk id="22" creationId="{5564A627-5BE8-A21C-5EFC-8F910C530515}"/>
          </ac:picMkLst>
        </pc:picChg>
        <pc:picChg chg="add mod">
          <ac:chgData name="Amitojsingh Arora" userId="84f43248db592a99" providerId="LiveId" clId="{78C837D2-C605-42D3-B107-6107AA86E8BB}" dt="2025-06-26T17:25:11.359" v="909" actId="1076"/>
          <ac:picMkLst>
            <pc:docMk/>
            <pc:sldMk cId="2644708581" sldId="270"/>
            <ac:picMk id="26" creationId="{F27F2B53-18D3-71F9-7398-CD1FB64F9481}"/>
          </ac:picMkLst>
        </pc:picChg>
        <pc:picChg chg="add mod modCrop">
          <ac:chgData name="Amitojsingh Arora" userId="84f43248db592a99" providerId="LiveId" clId="{78C837D2-C605-42D3-B107-6107AA86E8BB}" dt="2025-06-26T17:28:30.503" v="971" actId="1076"/>
          <ac:picMkLst>
            <pc:docMk/>
            <pc:sldMk cId="2644708581" sldId="270"/>
            <ac:picMk id="27" creationId="{E890EF06-9169-DADF-DCDB-DE296A40E48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E764DDF-7DAF-42F5-BB55-ECC66B8DC13F}" type="datetimeFigureOut">
              <a:rPr lang="de-DE"/>
              <a:pPr>
                <a:defRPr/>
              </a:pPr>
              <a:t>26.06.2025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317F35-8239-4C6A-9BB0-A2C9DBDE530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BE80711-4852-4012-AA49-080ADFC5A924}" type="datetimeFigureOut">
              <a:rPr lang="de-DE"/>
              <a:pPr>
                <a:defRPr/>
              </a:pPr>
              <a:t>26.06.2025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314512-B9C9-4AE8-B22F-8564C6DB67AF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125AA8-497B-484D-BDD7-C7CAC0E2D46E}" type="slidenum">
              <a:rPr lang="de-DE" altLang="de-DE"/>
              <a:pPr eaLnBrk="1" hangingPunct="1"/>
              <a:t>2</a:t>
            </a:fld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14512-B9C9-4AE8-B22F-8564C6DB67AF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55143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26BE7-CBDC-0711-3BE1-4473A51B9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0BC48A-C8C1-BE61-F1A9-8E8D17120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8E9C68-89C3-1F39-44FA-D7267E9EC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10008-03D5-185F-07DA-A68813BEA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14512-B9C9-4AE8-B22F-8564C6DB67AF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716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9C36AE-0C7F-4C90-8581-59574D86DBF2}" type="slidenum">
              <a:rPr lang="de-DE" altLang="de-DE"/>
              <a:pPr eaLnBrk="1" hangingPunct="1"/>
              <a:t>13</a:t>
            </a:fld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845104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78D1CF-1DAF-413B-8F84-E80DF93758C2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9810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555200"/>
            <a:ext cx="8064000" cy="482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10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449B81-0F9D-4559-97B7-6E86A2DFCFF4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1" name="Fußzeilenplatzhalt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2269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Gerade Verbindung 10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555200"/>
            <a:ext cx="8064000" cy="482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10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914D23-7372-49C0-859E-21D8C833C4A9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1" name="Fußzeilenplatzhalt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97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10"/>
          <p:cNvCxnSpPr/>
          <p:nvPr/>
        </p:nvCxnSpPr>
        <p:spPr>
          <a:xfrm>
            <a:off x="287338" y="1439863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555200"/>
            <a:ext cx="3888000" cy="4824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620688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555200"/>
            <a:ext cx="3888000" cy="4824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9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43E4B3-FABE-4071-8B8A-1D46BF19C290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1" name="Fußzeilenplatzhalter 1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37163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8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9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1988840"/>
            <a:ext cx="8064000" cy="254716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18E9A7-B819-45E8-B29D-CA4C64DA5596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8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© FH AACHEN  </a:t>
            </a:r>
            <a:endParaRPr lang="de-DE" b="0"/>
          </a:p>
        </p:txBody>
      </p:sp>
    </p:spTree>
    <p:extLst>
      <p:ext uri="{BB962C8B-B14F-4D97-AF65-F5344CB8AC3E}">
        <p14:creationId xmlns:p14="http://schemas.microsoft.com/office/powerpoint/2010/main" val="212705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87338" y="619125"/>
            <a:ext cx="80645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87338" y="1557338"/>
            <a:ext cx="8064500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 flipH="1">
            <a:off x="7308850" y="6551613"/>
            <a:ext cx="792163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7338" y="6551613"/>
            <a:ext cx="5734050" cy="1222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© FH AACHEN</a:t>
            </a:r>
            <a:endParaRPr 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45450" y="6551613"/>
            <a:ext cx="298450" cy="1222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Verdana" panose="020B0604030504040204" pitchFamily="34" charset="0"/>
              </a:defRPr>
            </a:lvl1pPr>
          </a:lstStyle>
          <a:p>
            <a:fld id="{26DABEA5-5E1C-4EF0-955C-339683531E59}" type="slidenum">
              <a:rPr lang="de-DE" altLang="de-DE"/>
              <a:pPr/>
              <a:t>‹#›</a:t>
            </a:fld>
            <a:endParaRPr lang="de-DE" alt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622300" indent="-355600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533400" indent="-2667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joemanna.com/advice-troubleshoot-wordpres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hyperlink" Target="https://lab.bricogeek.com/tutorial/introduccion-a-mqtt-con-node-red-raspberry-pi-y-arduino/ejemplo-mqtt-con-arduino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hyperlink" Target="https://wiki.52pi.com/index.php/X205_SKU:_EZ-004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joemanna.com/advice-troubleshoot-wordpres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s://www.electronics-lab.com/project/using-the-ble-functionality-of-the-esp32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lab.bricogeek.com/tutorial/introduccion-a-mqtt-con-node-red-raspberry-pi-y-arduino/ejemplo-mqtt-con-arduino" TargetMode="External"/><Relationship Id="rId10" Type="http://schemas.openxmlformats.org/officeDocument/2006/relationships/image" Target="../media/image24.png"/><Relationship Id="rId4" Type="http://schemas.openxmlformats.org/officeDocument/2006/relationships/image" Target="../media/image20.jp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oemanna.com/advice-troubleshoot-wordpress/" TargetMode="Externa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 noChangeAspect="1"/>
          </p:cNvSpPr>
          <p:nvPr>
            <p:ph type="ctrTitle"/>
          </p:nvPr>
        </p:nvSpPr>
        <p:spPr>
          <a:xfrm>
            <a:off x="287338" y="1844675"/>
            <a:ext cx="8064500" cy="2520950"/>
          </a:xfrm>
        </p:spPr>
        <p:txBody>
          <a:bodyPr/>
          <a:lstStyle/>
          <a:p>
            <a:pPr eaLnBrk="1" hangingPunct="1"/>
            <a:r>
              <a:rPr lang="de-DE" altLang="de-DE" dirty="0">
                <a:solidFill>
                  <a:srgbClr val="00B1AC"/>
                </a:solidFill>
              </a:rPr>
              <a:t>Industrial Communication</a:t>
            </a:r>
            <a:br>
              <a:rPr lang="de-DE" altLang="de-DE" dirty="0"/>
            </a:br>
            <a:r>
              <a:rPr lang="de-DE" altLang="de-DE" sz="4000" dirty="0"/>
              <a:t>µ-Projects</a:t>
            </a:r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>
          <a:xfrm>
            <a:off x="287338" y="5135411"/>
            <a:ext cx="8064500" cy="912963"/>
          </a:xfrm>
        </p:spPr>
        <p:txBody>
          <a:bodyPr/>
          <a:lstStyle/>
          <a:p>
            <a:pPr eaLnBrk="1" hangingPunct="1"/>
            <a:r>
              <a:rPr lang="de-DE" altLang="de-DE" dirty="0"/>
              <a:t>Amitojsingh Arora</a:t>
            </a:r>
          </a:p>
          <a:p>
            <a:pPr eaLnBrk="1" hangingPunct="1"/>
            <a:r>
              <a:rPr lang="de-DE" altLang="de-DE" dirty="0" err="1"/>
              <a:t>Shunnoy</a:t>
            </a:r>
            <a:r>
              <a:rPr lang="de-DE" altLang="de-DE" dirty="0"/>
              <a:t> Sarkar</a:t>
            </a:r>
          </a:p>
          <a:p>
            <a:pPr eaLnBrk="1" hangingPunct="1"/>
            <a:endParaRPr lang="de-DE" altLang="de-DE" dirty="0"/>
          </a:p>
        </p:txBody>
      </p:sp>
      <p:sp>
        <p:nvSpPr>
          <p:cNvPr id="7172" name="Foliennummernplatzhalt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3561A1-054B-4FE3-B795-B89238AB9940}" type="slidenum">
              <a:rPr lang="de-DE" altLang="de-DE">
                <a:latin typeface="Verdana" panose="020B0604030504040204" pitchFamily="34" charset="0"/>
              </a:rPr>
              <a:pPr eaLnBrk="1" hangingPunct="1"/>
              <a:t>1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7173" name="Fußzeilenplatzhalt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</a:t>
            </a:r>
            <a:r>
              <a:rPr lang="de-DE" altLang="de-DE" b="0">
                <a:latin typeface="Verdana" panose="020B0604030504040204" pitchFamily="34" charset="0"/>
              </a:rPr>
              <a:t>  |  FACHBEREICH XXX  |  GGF. NAME STUDIERENDE(R) o. SEMINAR XXX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10591-4A10-7481-FEA4-F5DBD85FD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1E4-D2A0-A70D-696D-B8BC2F31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704D-D9AA-6306-9D92-00694466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0CEE-BB2D-55C2-2CAD-B1150996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2B6B8-BC7E-06EE-A62D-C8EB4CBE1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49B81-0F9D-4559-97B7-6E86A2DFCFF4}" type="slidenum">
              <a:rPr lang="de-DE" altLang="de-DE" smtClean="0"/>
              <a:pPr/>
              <a:t>10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6741-FA65-F00D-4A87-4B810E265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7541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B6EF-0170-EDCC-B3E1-0300BED9C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0446-F3C5-6018-0EA0-7A08EF74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2141-2F38-821C-3BE7-542DA63B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8EBE-C71F-F647-2A9C-1F50A9F1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EA225-AF13-177A-D6FD-F7E544E15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49B81-0F9D-4559-97B7-6E86A2DFCFF4}" type="slidenum">
              <a:rPr lang="de-DE" altLang="de-DE" smtClean="0"/>
              <a:pPr/>
              <a:t>11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96A9-4164-4E21-353A-F2F39CB9B7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2520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156AF-7295-EBA4-EC1C-31BF105EF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48E2-32C5-D7EB-881B-F98581FA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0E3-50C9-9574-9F6C-CD9F7F9B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2C28A-F0D9-FEE9-577D-33E16C09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CDC3E-A7BE-FFB6-3B9B-D6201BEEF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49B81-0F9D-4559-97B7-6E86A2DFCFF4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B49C8-1E42-06B2-CF2C-E120CEC1E5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7360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87338" y="1989138"/>
            <a:ext cx="8064500" cy="2546350"/>
          </a:xfrm>
        </p:spPr>
        <p:txBody>
          <a:bodyPr/>
          <a:lstStyle/>
          <a:p>
            <a:pPr eaLnBrk="1" hangingPunct="1"/>
            <a:r>
              <a:rPr lang="de-DE" altLang="de-DE"/>
              <a:t>FH Aachen </a:t>
            </a:r>
            <a:br>
              <a:rPr lang="de-DE" altLang="de-DE"/>
            </a:br>
            <a:r>
              <a:rPr lang="de-DE" altLang="de-DE"/>
              <a:t>Fachbereich xxx</a:t>
            </a:r>
            <a:br>
              <a:rPr lang="de-DE" altLang="de-DE"/>
            </a:br>
            <a:r>
              <a:rPr lang="de-DE" altLang="de-DE"/>
              <a:t>Name Studierende(r) o. Seminar xxx</a:t>
            </a:r>
            <a:br>
              <a:rPr lang="de-DE" altLang="de-DE"/>
            </a:br>
            <a:r>
              <a:rPr lang="de-DE" altLang="de-DE"/>
              <a:t>Straße Nr. </a:t>
            </a:r>
            <a:br>
              <a:rPr lang="de-DE" altLang="de-DE"/>
            </a:br>
            <a:r>
              <a:rPr lang="de-DE" altLang="de-DE"/>
              <a:t>PLZ Ort</a:t>
            </a:r>
          </a:p>
        </p:txBody>
      </p:sp>
      <p:sp>
        <p:nvSpPr>
          <p:cNvPr id="11267" name="Datumsplatzhalter 5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02.03.2011  |</a:t>
            </a:r>
          </a:p>
        </p:txBody>
      </p:sp>
      <p:sp>
        <p:nvSpPr>
          <p:cNvPr id="11268" name="Foliennummernplatzhalt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8A659E-8933-43B6-8328-2A203A0F0BA4}" type="slidenum">
              <a:rPr lang="de-DE" altLang="de-DE">
                <a:latin typeface="Verdana" panose="020B0604030504040204" pitchFamily="34" charset="0"/>
              </a:rPr>
              <a:pPr eaLnBrk="1" hangingPunct="1"/>
              <a:t>13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11269" name="Fußzeilenplatzhalter 7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  </a:t>
            </a:r>
            <a:endParaRPr lang="de-DE" altLang="de-DE" b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8000" y="908720"/>
            <a:ext cx="8064000" cy="431968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US" noProof="0" dirty="0"/>
              <a:t>Contents</a:t>
            </a:r>
          </a:p>
        </p:txBody>
      </p:sp>
      <p:sp>
        <p:nvSpPr>
          <p:cNvPr id="8196" name="Datumsplatzhalter 7"/>
          <p:cNvSpPr>
            <a:spLocks noGrp="1"/>
          </p:cNvSpPr>
          <p:nvPr>
            <p:ph type="dt" sz="half" idx="10"/>
          </p:nvPr>
        </p:nvSpPr>
        <p:spPr bwMode="auto">
          <a:xfrm>
            <a:off x="7308850" y="6551613"/>
            <a:ext cx="792163" cy="1222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="t" compatLnSpc="1">
            <a:prstTxWarp prst="textNoShape">
              <a:avLst/>
            </a:prstTxWarp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r>
              <a:rPr lang="en-US" noProof="0"/>
              <a:t>02.03.2011  |</a:t>
            </a:r>
          </a:p>
        </p:txBody>
      </p:sp>
      <p:sp>
        <p:nvSpPr>
          <p:cNvPr id="8197" name="Foliennummernplatzhalter 8"/>
          <p:cNvSpPr>
            <a:spLocks noGrp="1"/>
          </p:cNvSpPr>
          <p:nvPr>
            <p:ph type="sldNum" sz="quarter" idx="11"/>
          </p:nvPr>
        </p:nvSpPr>
        <p:spPr bwMode="auto">
          <a:xfrm>
            <a:off x="8045450" y="6551613"/>
            <a:ext cx="298450" cy="1222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0CD0502C-21CC-4434-8B22-A9C137A1F0EE}" type="slidenum">
              <a:rPr lang="en-US" noProof="0" smtClean="0"/>
              <a:pPr eaLnBrk="1" hangingPunct="1">
                <a:spcAft>
                  <a:spcPts val="600"/>
                </a:spcAft>
              </a:pPr>
              <a:t>2</a:t>
            </a:fld>
            <a:endParaRPr lang="en-US" noProof="0"/>
          </a:p>
        </p:txBody>
      </p:sp>
      <p:sp>
        <p:nvSpPr>
          <p:cNvPr id="8198" name="Fußzeilenplatzhalter 9"/>
          <p:cNvSpPr>
            <a:spLocks noGrp="1"/>
          </p:cNvSpPr>
          <p:nvPr>
            <p:ph type="ftr" sz="quarter" idx="12"/>
          </p:nvPr>
        </p:nvSpPr>
        <p:spPr bwMode="auto">
          <a:xfrm>
            <a:off x="287338" y="6551613"/>
            <a:ext cx="5734050" cy="1222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="t" compatLnSpc="1">
            <a:prstTxWarp prst="textNoShape">
              <a:avLst/>
            </a:prstTxWarp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ts val="600"/>
              </a:spcAft>
            </a:pPr>
            <a:r>
              <a:rPr lang="en-US" noProof="0"/>
              <a:t>© FH AACHEN</a:t>
            </a:r>
            <a:r>
              <a:rPr lang="en-US" b="0" noProof="0"/>
              <a:t>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6E18CF-77BA-8BAA-9FCD-51AA218DB30C}"/>
              </a:ext>
            </a:extLst>
          </p:cNvPr>
          <p:cNvGrpSpPr/>
          <p:nvPr/>
        </p:nvGrpSpPr>
        <p:grpSpPr>
          <a:xfrm>
            <a:off x="288000" y="1555612"/>
            <a:ext cx="8064000" cy="4823175"/>
            <a:chOff x="288000" y="1555612"/>
            <a:chExt cx="8064000" cy="482317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712EBA8-26BD-186A-624A-B7F1E8BCDA84}"/>
                </a:ext>
              </a:extLst>
            </p:cNvPr>
            <p:cNvSpPr/>
            <p:nvPr/>
          </p:nvSpPr>
          <p:spPr>
            <a:xfrm>
              <a:off x="288000" y="1555612"/>
              <a:ext cx="8064000" cy="56743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LID4096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787EBDD-93FB-1D15-FE77-BDADE9CF7BCC}"/>
                </a:ext>
              </a:extLst>
            </p:cNvPr>
            <p:cNvSpPr/>
            <p:nvPr/>
          </p:nvSpPr>
          <p:spPr>
            <a:xfrm>
              <a:off x="943384" y="1555612"/>
              <a:ext cx="7408615" cy="567432"/>
            </a:xfrm>
            <a:custGeom>
              <a:avLst/>
              <a:gdLst>
                <a:gd name="connsiteX0" fmla="*/ 0 w 7408615"/>
                <a:gd name="connsiteY0" fmla="*/ 0 h 567432"/>
                <a:gd name="connsiteX1" fmla="*/ 7408615 w 7408615"/>
                <a:gd name="connsiteY1" fmla="*/ 0 h 567432"/>
                <a:gd name="connsiteX2" fmla="*/ 7408615 w 7408615"/>
                <a:gd name="connsiteY2" fmla="*/ 567432 h 567432"/>
                <a:gd name="connsiteX3" fmla="*/ 0 w 7408615"/>
                <a:gd name="connsiteY3" fmla="*/ 567432 h 567432"/>
                <a:gd name="connsiteX4" fmla="*/ 0 w 7408615"/>
                <a:gd name="connsiteY4" fmla="*/ 0 h 56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8615" h="567432">
                  <a:moveTo>
                    <a:pt x="0" y="0"/>
                  </a:moveTo>
                  <a:lnTo>
                    <a:pt x="7408615" y="0"/>
                  </a:lnTo>
                  <a:lnTo>
                    <a:pt x="7408615" y="567432"/>
                  </a:lnTo>
                  <a:lnTo>
                    <a:pt x="0" y="567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053" tIns="60053" rIns="60053" bIns="60053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Modbus RTU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567794-4C4A-31FE-5A0F-F5B2E3C7957D}"/>
                </a:ext>
              </a:extLst>
            </p:cNvPr>
            <p:cNvSpPr/>
            <p:nvPr/>
          </p:nvSpPr>
          <p:spPr>
            <a:xfrm>
              <a:off x="288000" y="2264902"/>
              <a:ext cx="8064000" cy="56743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LID4096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A61CB17-9CF8-490A-61C3-A5004864DB1C}"/>
                </a:ext>
              </a:extLst>
            </p:cNvPr>
            <p:cNvSpPr/>
            <p:nvPr/>
          </p:nvSpPr>
          <p:spPr>
            <a:xfrm>
              <a:off x="943384" y="2264902"/>
              <a:ext cx="7408615" cy="567432"/>
            </a:xfrm>
            <a:custGeom>
              <a:avLst/>
              <a:gdLst>
                <a:gd name="connsiteX0" fmla="*/ 0 w 7408615"/>
                <a:gd name="connsiteY0" fmla="*/ 0 h 567432"/>
                <a:gd name="connsiteX1" fmla="*/ 7408615 w 7408615"/>
                <a:gd name="connsiteY1" fmla="*/ 0 h 567432"/>
                <a:gd name="connsiteX2" fmla="*/ 7408615 w 7408615"/>
                <a:gd name="connsiteY2" fmla="*/ 567432 h 567432"/>
                <a:gd name="connsiteX3" fmla="*/ 0 w 7408615"/>
                <a:gd name="connsiteY3" fmla="*/ 567432 h 567432"/>
                <a:gd name="connsiteX4" fmla="*/ 0 w 7408615"/>
                <a:gd name="connsiteY4" fmla="*/ 0 h 56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8615" h="567432">
                  <a:moveTo>
                    <a:pt x="0" y="0"/>
                  </a:moveTo>
                  <a:lnTo>
                    <a:pt x="7408615" y="0"/>
                  </a:lnTo>
                  <a:lnTo>
                    <a:pt x="7408615" y="567432"/>
                  </a:lnTo>
                  <a:lnTo>
                    <a:pt x="0" y="567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053" tIns="60053" rIns="60053" bIns="60053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HTTP Requests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B5D2D4F-3DD0-F6CD-510E-CEAC029A94FD}"/>
                </a:ext>
              </a:extLst>
            </p:cNvPr>
            <p:cNvSpPr/>
            <p:nvPr/>
          </p:nvSpPr>
          <p:spPr>
            <a:xfrm>
              <a:off x="288000" y="2974193"/>
              <a:ext cx="8064000" cy="56743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LID4096"/>
            </a:p>
          </p:txBody>
        </p:sp>
        <p:sp>
          <p:nvSpPr>
            <p:cNvPr id="10" name="Rectangle 9" descr="Check List">
              <a:extLst>
                <a:ext uri="{FF2B5EF4-FFF2-40B4-BE49-F238E27FC236}">
                  <a16:creationId xmlns:a16="http://schemas.microsoft.com/office/drawing/2014/main" id="{4E02323C-01A0-FDFB-47EB-C6A736C57C4D}"/>
                </a:ext>
              </a:extLst>
            </p:cNvPr>
            <p:cNvSpPr/>
            <p:nvPr/>
          </p:nvSpPr>
          <p:spPr>
            <a:xfrm>
              <a:off x="459648" y="3101865"/>
              <a:ext cx="312087" cy="312087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LID4096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7AB3B8-C28A-9705-74BB-036A05C4CD1D}"/>
                </a:ext>
              </a:extLst>
            </p:cNvPr>
            <p:cNvSpPr/>
            <p:nvPr/>
          </p:nvSpPr>
          <p:spPr>
            <a:xfrm>
              <a:off x="943384" y="2974193"/>
              <a:ext cx="7408615" cy="567432"/>
            </a:xfrm>
            <a:custGeom>
              <a:avLst/>
              <a:gdLst>
                <a:gd name="connsiteX0" fmla="*/ 0 w 7408615"/>
                <a:gd name="connsiteY0" fmla="*/ 0 h 567432"/>
                <a:gd name="connsiteX1" fmla="*/ 7408615 w 7408615"/>
                <a:gd name="connsiteY1" fmla="*/ 0 h 567432"/>
                <a:gd name="connsiteX2" fmla="*/ 7408615 w 7408615"/>
                <a:gd name="connsiteY2" fmla="*/ 567432 h 567432"/>
                <a:gd name="connsiteX3" fmla="*/ 0 w 7408615"/>
                <a:gd name="connsiteY3" fmla="*/ 567432 h 567432"/>
                <a:gd name="connsiteX4" fmla="*/ 0 w 7408615"/>
                <a:gd name="connsiteY4" fmla="*/ 0 h 56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8615" h="567432">
                  <a:moveTo>
                    <a:pt x="0" y="0"/>
                  </a:moveTo>
                  <a:lnTo>
                    <a:pt x="7408615" y="0"/>
                  </a:lnTo>
                  <a:lnTo>
                    <a:pt x="7408615" y="567432"/>
                  </a:lnTo>
                  <a:lnTo>
                    <a:pt x="0" y="567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053" tIns="60053" rIns="60053" bIns="60053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Modbus TCP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1C511D8-C123-A6B0-49BD-EF995B186240}"/>
                </a:ext>
              </a:extLst>
            </p:cNvPr>
            <p:cNvSpPr/>
            <p:nvPr/>
          </p:nvSpPr>
          <p:spPr>
            <a:xfrm>
              <a:off x="288000" y="3683483"/>
              <a:ext cx="8064000" cy="56743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LID4096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693ED0-FD71-6F95-6DC3-6092DEF26904}"/>
                </a:ext>
              </a:extLst>
            </p:cNvPr>
            <p:cNvSpPr/>
            <p:nvPr/>
          </p:nvSpPr>
          <p:spPr>
            <a:xfrm>
              <a:off x="943384" y="3683483"/>
              <a:ext cx="7408615" cy="567432"/>
            </a:xfrm>
            <a:custGeom>
              <a:avLst/>
              <a:gdLst>
                <a:gd name="connsiteX0" fmla="*/ 0 w 7408615"/>
                <a:gd name="connsiteY0" fmla="*/ 0 h 567432"/>
                <a:gd name="connsiteX1" fmla="*/ 7408615 w 7408615"/>
                <a:gd name="connsiteY1" fmla="*/ 0 h 567432"/>
                <a:gd name="connsiteX2" fmla="*/ 7408615 w 7408615"/>
                <a:gd name="connsiteY2" fmla="*/ 567432 h 567432"/>
                <a:gd name="connsiteX3" fmla="*/ 0 w 7408615"/>
                <a:gd name="connsiteY3" fmla="*/ 567432 h 567432"/>
                <a:gd name="connsiteX4" fmla="*/ 0 w 7408615"/>
                <a:gd name="connsiteY4" fmla="*/ 0 h 56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8615" h="567432">
                  <a:moveTo>
                    <a:pt x="0" y="0"/>
                  </a:moveTo>
                  <a:lnTo>
                    <a:pt x="7408615" y="0"/>
                  </a:lnTo>
                  <a:lnTo>
                    <a:pt x="7408615" y="567432"/>
                  </a:lnTo>
                  <a:lnTo>
                    <a:pt x="0" y="567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053" tIns="60053" rIns="60053" bIns="60053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CAN bus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B2A50FB-F87E-7ECC-FC12-C1DAC429D34A}"/>
                </a:ext>
              </a:extLst>
            </p:cNvPr>
            <p:cNvSpPr/>
            <p:nvPr/>
          </p:nvSpPr>
          <p:spPr>
            <a:xfrm>
              <a:off x="288000" y="4392774"/>
              <a:ext cx="8064000" cy="56743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LID4096"/>
            </a:p>
          </p:txBody>
        </p:sp>
        <p:sp>
          <p:nvSpPr>
            <p:cNvPr id="16" name="Rectangle 15" descr="Game controller">
              <a:extLst>
                <a:ext uri="{FF2B5EF4-FFF2-40B4-BE49-F238E27FC236}">
                  <a16:creationId xmlns:a16="http://schemas.microsoft.com/office/drawing/2014/main" id="{C52805E2-1833-AF0C-4042-EE2C1680CD3F}"/>
                </a:ext>
              </a:extLst>
            </p:cNvPr>
            <p:cNvSpPr/>
            <p:nvPr/>
          </p:nvSpPr>
          <p:spPr>
            <a:xfrm>
              <a:off x="459648" y="4520446"/>
              <a:ext cx="312087" cy="312087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LID4096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5736D8-1F32-2D7A-11AC-8F004D9DF8F0}"/>
                </a:ext>
              </a:extLst>
            </p:cNvPr>
            <p:cNvSpPr/>
            <p:nvPr/>
          </p:nvSpPr>
          <p:spPr>
            <a:xfrm>
              <a:off x="943384" y="4392774"/>
              <a:ext cx="7408615" cy="567432"/>
            </a:xfrm>
            <a:custGeom>
              <a:avLst/>
              <a:gdLst>
                <a:gd name="connsiteX0" fmla="*/ 0 w 7408615"/>
                <a:gd name="connsiteY0" fmla="*/ 0 h 567432"/>
                <a:gd name="connsiteX1" fmla="*/ 7408615 w 7408615"/>
                <a:gd name="connsiteY1" fmla="*/ 0 h 567432"/>
                <a:gd name="connsiteX2" fmla="*/ 7408615 w 7408615"/>
                <a:gd name="connsiteY2" fmla="*/ 567432 h 567432"/>
                <a:gd name="connsiteX3" fmla="*/ 0 w 7408615"/>
                <a:gd name="connsiteY3" fmla="*/ 567432 h 567432"/>
                <a:gd name="connsiteX4" fmla="*/ 0 w 7408615"/>
                <a:gd name="connsiteY4" fmla="*/ 0 h 56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8615" h="567432">
                  <a:moveTo>
                    <a:pt x="0" y="0"/>
                  </a:moveTo>
                  <a:lnTo>
                    <a:pt x="7408615" y="0"/>
                  </a:lnTo>
                  <a:lnTo>
                    <a:pt x="7408615" y="567432"/>
                  </a:lnTo>
                  <a:lnTo>
                    <a:pt x="0" y="567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053" tIns="60053" rIns="60053" bIns="60053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CAN Joystick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49EBD16-E817-5972-F0A0-E267215E2A98}"/>
                </a:ext>
              </a:extLst>
            </p:cNvPr>
            <p:cNvSpPr/>
            <p:nvPr/>
          </p:nvSpPr>
          <p:spPr>
            <a:xfrm>
              <a:off x="288000" y="5102064"/>
              <a:ext cx="8064000" cy="56743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LID4096"/>
            </a:p>
          </p:txBody>
        </p:sp>
        <p:sp>
          <p:nvSpPr>
            <p:cNvPr id="19" name="Rectangle 18" descr="Wi-Fi">
              <a:extLst>
                <a:ext uri="{FF2B5EF4-FFF2-40B4-BE49-F238E27FC236}">
                  <a16:creationId xmlns:a16="http://schemas.microsoft.com/office/drawing/2014/main" id="{17C90605-4A7D-97CB-A887-664DC63C262F}"/>
                </a:ext>
              </a:extLst>
            </p:cNvPr>
            <p:cNvSpPr/>
            <p:nvPr/>
          </p:nvSpPr>
          <p:spPr>
            <a:xfrm>
              <a:off x="470522" y="2392574"/>
              <a:ext cx="312087" cy="312087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LID4096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78AF80F-69CF-1647-A5A6-8D577DC3C810}"/>
                </a:ext>
              </a:extLst>
            </p:cNvPr>
            <p:cNvSpPr/>
            <p:nvPr/>
          </p:nvSpPr>
          <p:spPr>
            <a:xfrm>
              <a:off x="943384" y="5102064"/>
              <a:ext cx="7408615" cy="567432"/>
            </a:xfrm>
            <a:custGeom>
              <a:avLst/>
              <a:gdLst>
                <a:gd name="connsiteX0" fmla="*/ 0 w 7408615"/>
                <a:gd name="connsiteY0" fmla="*/ 0 h 567432"/>
                <a:gd name="connsiteX1" fmla="*/ 7408615 w 7408615"/>
                <a:gd name="connsiteY1" fmla="*/ 0 h 567432"/>
                <a:gd name="connsiteX2" fmla="*/ 7408615 w 7408615"/>
                <a:gd name="connsiteY2" fmla="*/ 567432 h 567432"/>
                <a:gd name="connsiteX3" fmla="*/ 0 w 7408615"/>
                <a:gd name="connsiteY3" fmla="*/ 567432 h 567432"/>
                <a:gd name="connsiteX4" fmla="*/ 0 w 7408615"/>
                <a:gd name="connsiteY4" fmla="*/ 0 h 56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8615" h="567432">
                  <a:moveTo>
                    <a:pt x="0" y="0"/>
                  </a:moveTo>
                  <a:lnTo>
                    <a:pt x="7408615" y="0"/>
                  </a:lnTo>
                  <a:lnTo>
                    <a:pt x="7408615" y="567432"/>
                  </a:lnTo>
                  <a:lnTo>
                    <a:pt x="0" y="567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053" tIns="60053" rIns="60053" bIns="60053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/>
                <a:t>IO link MQTT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107D4E-4243-85A2-23E0-28FD39EC7DB4}"/>
                </a:ext>
              </a:extLst>
            </p:cNvPr>
            <p:cNvSpPr/>
            <p:nvPr/>
          </p:nvSpPr>
          <p:spPr>
            <a:xfrm>
              <a:off x="288000" y="5811355"/>
              <a:ext cx="8064000" cy="567432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LID4096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F72C0CE-D9AE-2339-59FD-67A393516F23}"/>
                </a:ext>
              </a:extLst>
            </p:cNvPr>
            <p:cNvSpPr/>
            <p:nvPr/>
          </p:nvSpPr>
          <p:spPr>
            <a:xfrm>
              <a:off x="943384" y="5811355"/>
              <a:ext cx="7408615" cy="567432"/>
            </a:xfrm>
            <a:custGeom>
              <a:avLst/>
              <a:gdLst>
                <a:gd name="connsiteX0" fmla="*/ 0 w 7408615"/>
                <a:gd name="connsiteY0" fmla="*/ 0 h 567432"/>
                <a:gd name="connsiteX1" fmla="*/ 7408615 w 7408615"/>
                <a:gd name="connsiteY1" fmla="*/ 0 h 567432"/>
                <a:gd name="connsiteX2" fmla="*/ 7408615 w 7408615"/>
                <a:gd name="connsiteY2" fmla="*/ 567432 h 567432"/>
                <a:gd name="connsiteX3" fmla="*/ 0 w 7408615"/>
                <a:gd name="connsiteY3" fmla="*/ 567432 h 567432"/>
                <a:gd name="connsiteX4" fmla="*/ 0 w 7408615"/>
                <a:gd name="connsiteY4" fmla="*/ 0 h 56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8615" h="567432">
                  <a:moveTo>
                    <a:pt x="0" y="0"/>
                  </a:moveTo>
                  <a:lnTo>
                    <a:pt x="7408615" y="0"/>
                  </a:lnTo>
                  <a:lnTo>
                    <a:pt x="7408615" y="567432"/>
                  </a:lnTo>
                  <a:lnTo>
                    <a:pt x="0" y="5674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053" tIns="60053" rIns="60053" bIns="60053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dirty="0"/>
                <a:t>ESP32 </a:t>
              </a:r>
              <a:r>
                <a:rPr lang="en-US" sz="1600" kern="1200" dirty="0"/>
                <a:t>IO link device</a:t>
              </a:r>
            </a:p>
          </p:txBody>
        </p:sp>
      </p:grpSp>
      <p:pic>
        <p:nvPicPr>
          <p:cNvPr id="25" name="Graphic 24" descr="USB outline">
            <a:extLst>
              <a:ext uri="{FF2B5EF4-FFF2-40B4-BE49-F238E27FC236}">
                <a16:creationId xmlns:a16="http://schemas.microsoft.com/office/drawing/2014/main" id="{4AA89319-8594-C5F3-039D-B5B2E9D6B1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323" y="1651793"/>
            <a:ext cx="368484" cy="368484"/>
          </a:xfrm>
          <a:prstGeom prst="rect">
            <a:avLst/>
          </a:prstGeom>
        </p:spPr>
      </p:pic>
      <p:pic>
        <p:nvPicPr>
          <p:cNvPr id="27" name="Graphic 26" descr="Server outline">
            <a:extLst>
              <a:ext uri="{FF2B5EF4-FFF2-40B4-BE49-F238E27FC236}">
                <a16:creationId xmlns:a16="http://schemas.microsoft.com/office/drawing/2014/main" id="{68DA26E5-8485-F781-74C3-1AD8606D25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4556" y="3769440"/>
            <a:ext cx="395517" cy="395517"/>
          </a:xfrm>
          <a:prstGeom prst="rect">
            <a:avLst/>
          </a:prstGeom>
        </p:spPr>
      </p:pic>
      <p:pic>
        <p:nvPicPr>
          <p:cNvPr id="29" name="Graphic 28" descr="Influencer outline">
            <a:extLst>
              <a:ext uri="{FF2B5EF4-FFF2-40B4-BE49-F238E27FC236}">
                <a16:creationId xmlns:a16="http://schemas.microsoft.com/office/drawing/2014/main" id="{73A3DA85-7D6A-9483-53EF-71A8B64F74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5967" y="5165516"/>
            <a:ext cx="392768" cy="392768"/>
          </a:xfrm>
          <a:prstGeom prst="rect">
            <a:avLst/>
          </a:prstGeom>
        </p:spPr>
      </p:pic>
      <p:pic>
        <p:nvPicPr>
          <p:cNvPr id="31" name="Graphic 30" descr="Processor outline">
            <a:extLst>
              <a:ext uri="{FF2B5EF4-FFF2-40B4-BE49-F238E27FC236}">
                <a16:creationId xmlns:a16="http://schemas.microsoft.com/office/drawing/2014/main" id="{8A50CD0E-9616-17CD-CE02-07A0C2965A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4881" y="5902475"/>
            <a:ext cx="385192" cy="3851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8000" y="908720"/>
            <a:ext cx="8064000" cy="431968"/>
          </a:xfrm>
        </p:spPr>
        <p:txBody>
          <a:bodyPr/>
          <a:lstStyle/>
          <a:p>
            <a:pPr eaLnBrk="1" hangingPunct="1"/>
            <a:r>
              <a:rPr lang="de-DE" altLang="de-DE" dirty="0"/>
              <a:t>Modbus RTU</a:t>
            </a:r>
          </a:p>
        </p:txBody>
      </p:sp>
      <p:pic>
        <p:nvPicPr>
          <p:cNvPr id="3" name="Content Placeholder 2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364886A4-024F-21DF-C7C3-5CD26FB5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03648" y="1988840"/>
            <a:ext cx="3852614" cy="3096344"/>
          </a:xfrm>
        </p:spPr>
      </p:pic>
      <p:sp>
        <p:nvSpPr>
          <p:cNvPr id="9220" name="Datumsplatzhalter 6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02.03.2011  |</a:t>
            </a:r>
          </a:p>
        </p:txBody>
      </p:sp>
      <p:sp>
        <p:nvSpPr>
          <p:cNvPr id="9221" name="Foliennummernplatzhalter 7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19677B-50C1-403A-9EF2-BA320ED11129}" type="slidenum">
              <a:rPr lang="de-DE" altLang="de-DE">
                <a:latin typeface="Verdana" panose="020B0604030504040204" pitchFamily="34" charset="0"/>
              </a:rPr>
              <a:pPr eaLnBrk="1" hangingPunct="1"/>
              <a:t>3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9222" name="Fußzeilenplatzhalter 8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</a:t>
            </a:r>
            <a:r>
              <a:rPr lang="de-DE" altLang="de-DE" b="0">
                <a:latin typeface="Verdana" panose="020B0604030504040204" pitchFamily="34" charset="0"/>
              </a:rPr>
              <a:t>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ADC8A2-4E74-9D19-0D90-3FA61104F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18537"/>
              </p:ext>
            </p:extLst>
          </p:nvPr>
        </p:nvGraphicFramePr>
        <p:xfrm>
          <a:off x="5397343" y="1988840"/>
          <a:ext cx="2088232" cy="356841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606797297"/>
                    </a:ext>
                  </a:extLst>
                </a:gridCol>
              </a:tblGrid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Node Red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41362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83125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30189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46642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29901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Modbus RTU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1404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RS 485 and Temp/Humidity Sensor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512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8799-3AEE-185A-9C77-943FE1C9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908720"/>
            <a:ext cx="8064000" cy="431968"/>
          </a:xfrm>
        </p:spPr>
        <p:txBody>
          <a:bodyPr/>
          <a:lstStyle/>
          <a:p>
            <a:r>
              <a:rPr lang="en-US" dirty="0"/>
              <a:t>Modbus RTU</a:t>
            </a:r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9D53E4-62F9-0D83-BB8D-A154480BC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612" y="1644339"/>
            <a:ext cx="3888432" cy="181186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3612-70D2-4A58-6BED-9AF1E07E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157C6-113D-C139-20C0-347857690D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49B81-0F9D-4559-97B7-6E86A2DFCFF4}" type="slidenum">
              <a:rPr lang="de-DE" altLang="de-DE" smtClean="0"/>
              <a:pPr/>
              <a:t>4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B9749-D243-4BBE-55DE-35C1B46061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  <p:pic>
        <p:nvPicPr>
          <p:cNvPr id="9" name="Picture 8" descr="A black and green usb adapter&#10;&#10;AI-generated content may be incorrect.">
            <a:extLst>
              <a:ext uri="{FF2B5EF4-FFF2-40B4-BE49-F238E27FC236}">
                <a16:creationId xmlns:a16="http://schemas.microsoft.com/office/drawing/2014/main" id="{50869AB6-BFB7-23BE-5691-FF51E644F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35966"/>
          <a:stretch>
            <a:fillRect/>
          </a:stretch>
        </p:blipFill>
        <p:spPr>
          <a:xfrm>
            <a:off x="1103161" y="3143495"/>
            <a:ext cx="1080739" cy="984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CBFC3F-8D04-689C-5A79-BCF18BE6E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393" y="4657735"/>
            <a:ext cx="1618315" cy="1618315"/>
          </a:xfrm>
          <a:prstGeom prst="rect">
            <a:avLst/>
          </a:prstGeom>
        </p:spPr>
      </p:pic>
      <p:pic>
        <p:nvPicPr>
          <p:cNvPr id="12" name="Picture 11" descr="A group of electronic components&#10;&#10;AI-generated content may be incorrect.">
            <a:extLst>
              <a:ext uri="{FF2B5EF4-FFF2-40B4-BE49-F238E27FC236}">
                <a16:creationId xmlns:a16="http://schemas.microsoft.com/office/drawing/2014/main" id="{757C4976-8F38-3F30-1CD5-19684280F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b="38955"/>
          <a:stretch>
            <a:fillRect/>
          </a:stretch>
        </p:blipFill>
        <p:spPr>
          <a:xfrm>
            <a:off x="834374" y="1625285"/>
            <a:ext cx="1618315" cy="823253"/>
          </a:xfrm>
          <a:prstGeom prst="rect">
            <a:avLst/>
          </a:prstGeom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20533F20-1CB1-58B1-8A51-9E7B7F20D648}"/>
              </a:ext>
            </a:extLst>
          </p:cNvPr>
          <p:cNvSpPr/>
          <p:nvPr/>
        </p:nvSpPr>
        <p:spPr>
          <a:xfrm>
            <a:off x="1570979" y="4211476"/>
            <a:ext cx="360040" cy="5760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99FDAB16-A6D7-629D-356C-FF8F3A114CDF}"/>
              </a:ext>
            </a:extLst>
          </p:cNvPr>
          <p:cNvSpPr/>
          <p:nvPr/>
        </p:nvSpPr>
        <p:spPr>
          <a:xfrm>
            <a:off x="1463511" y="2432142"/>
            <a:ext cx="360040" cy="5760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04220-67CB-B876-09CD-E49128924E62}"/>
              </a:ext>
            </a:extLst>
          </p:cNvPr>
          <p:cNvSpPr txBox="1"/>
          <p:nvPr/>
        </p:nvSpPr>
        <p:spPr>
          <a:xfrm>
            <a:off x="2476393" y="3576818"/>
            <a:ext cx="16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 RS 485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B9990C-17D3-558F-E114-7727EB874013}"/>
              </a:ext>
            </a:extLst>
          </p:cNvPr>
          <p:cNvSpPr txBox="1"/>
          <p:nvPr/>
        </p:nvSpPr>
        <p:spPr>
          <a:xfrm>
            <a:off x="2771800" y="5215282"/>
            <a:ext cx="20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Modbus Temp/ Hum sensor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1224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CD5E8-A53F-17A1-9C16-782909153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>
            <a:extLst>
              <a:ext uri="{FF2B5EF4-FFF2-40B4-BE49-F238E27FC236}">
                <a16:creationId xmlns:a16="http://schemas.microsoft.com/office/drawing/2014/main" id="{B44C7F63-A316-4018-1AF5-30343FF1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908720"/>
            <a:ext cx="8064000" cy="431968"/>
          </a:xfrm>
        </p:spPr>
        <p:txBody>
          <a:bodyPr/>
          <a:lstStyle/>
          <a:p>
            <a:pPr eaLnBrk="1" hangingPunct="1"/>
            <a:r>
              <a:rPr lang="de-DE" altLang="de-DE" dirty="0"/>
              <a:t>Modbus TCP</a:t>
            </a:r>
          </a:p>
        </p:txBody>
      </p:sp>
      <p:pic>
        <p:nvPicPr>
          <p:cNvPr id="3" name="Content Placeholder 2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4DFBC1B6-2749-ADD3-B924-52CBAD672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43450" y="1891504"/>
            <a:ext cx="3852614" cy="3096344"/>
          </a:xfrm>
        </p:spPr>
      </p:pic>
      <p:sp>
        <p:nvSpPr>
          <p:cNvPr id="9220" name="Datumsplatzhalter 6">
            <a:extLst>
              <a:ext uri="{FF2B5EF4-FFF2-40B4-BE49-F238E27FC236}">
                <a16:creationId xmlns:a16="http://schemas.microsoft.com/office/drawing/2014/main" id="{331834D5-FBFC-8877-4593-9F9388FF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02.03.2011  |</a:t>
            </a:r>
          </a:p>
        </p:txBody>
      </p:sp>
      <p:sp>
        <p:nvSpPr>
          <p:cNvPr id="9221" name="Foliennummernplatzhalter 7">
            <a:extLst>
              <a:ext uri="{FF2B5EF4-FFF2-40B4-BE49-F238E27FC236}">
                <a16:creationId xmlns:a16="http://schemas.microsoft.com/office/drawing/2014/main" id="{1C85D830-11C9-14DF-1ECF-6257DA1F3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19677B-50C1-403A-9EF2-BA320ED11129}" type="slidenum">
              <a:rPr lang="de-DE" altLang="de-DE">
                <a:latin typeface="Verdana" panose="020B0604030504040204" pitchFamily="34" charset="0"/>
              </a:rPr>
              <a:pPr eaLnBrk="1" hangingPunct="1"/>
              <a:t>5</a:t>
            </a:fld>
            <a:endParaRPr lang="de-DE" altLang="de-DE">
              <a:latin typeface="Verdana" panose="020B0604030504040204" pitchFamily="34" charset="0"/>
            </a:endParaRPr>
          </a:p>
        </p:txBody>
      </p:sp>
      <p:sp>
        <p:nvSpPr>
          <p:cNvPr id="9222" name="Fußzeilenplatzhalter 8">
            <a:extLst>
              <a:ext uri="{FF2B5EF4-FFF2-40B4-BE49-F238E27FC236}">
                <a16:creationId xmlns:a16="http://schemas.microsoft.com/office/drawing/2014/main" id="{0D2ECBE8-2037-985A-CA6E-D5CDB9B054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>
                <a:latin typeface="Verdana" panose="020B0604030504040204" pitchFamily="34" charset="0"/>
              </a:rPr>
              <a:t>© FH AACHEN</a:t>
            </a:r>
            <a:r>
              <a:rPr lang="de-DE" altLang="de-DE" b="0">
                <a:latin typeface="Verdana" panose="020B0604030504040204" pitchFamily="34" charset="0"/>
              </a:rPr>
              <a:t>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6C8005-A6AE-D0F3-9E3D-BD4B0D2B1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84484"/>
              </p:ext>
            </p:extLst>
          </p:nvPr>
        </p:nvGraphicFramePr>
        <p:xfrm>
          <a:off x="5203890" y="1891504"/>
          <a:ext cx="2088232" cy="3096345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606797297"/>
                    </a:ext>
                  </a:extLst>
                </a:gridCol>
              </a:tblGrid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Node Red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41362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83125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30189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46642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29901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1404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RS 485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5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96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676D2-6DC4-F1F2-3577-1CDCA8114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777B-4727-182B-A97A-32F34B7F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908720"/>
            <a:ext cx="8064000" cy="431968"/>
          </a:xfrm>
        </p:spPr>
        <p:txBody>
          <a:bodyPr/>
          <a:lstStyle/>
          <a:p>
            <a:r>
              <a:rPr lang="en-US" dirty="0"/>
              <a:t>Modbus TCP</a:t>
            </a:r>
            <a:endParaRPr lang="LID4096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D03BE5-2603-B9EA-7F3D-6DEEBB623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016" y="2079445"/>
            <a:ext cx="4104456" cy="197455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0A3BA-7B8C-DE3D-B4FA-7528ED4D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0563D-B39D-C0D4-4C30-A42255696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49B81-0F9D-4559-97B7-6E86A2DFCFF4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D9ED-CD78-B5CA-6949-5BB9ACF1B1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1A3B1-F386-D304-F341-653546ED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82" y="4369648"/>
            <a:ext cx="1618315" cy="1618315"/>
          </a:xfrm>
          <a:prstGeom prst="rect">
            <a:avLst/>
          </a:prstGeom>
        </p:spPr>
      </p:pic>
      <p:pic>
        <p:nvPicPr>
          <p:cNvPr id="9" name="Picture 8" descr="A group of electronic components&#10;&#10;AI-generated content may be incorrect.">
            <a:extLst>
              <a:ext uri="{FF2B5EF4-FFF2-40B4-BE49-F238E27FC236}">
                <a16:creationId xmlns:a16="http://schemas.microsoft.com/office/drawing/2014/main" id="{91E03753-386A-5F5E-4146-9779DE5F3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b="38955"/>
          <a:stretch>
            <a:fillRect/>
          </a:stretch>
        </p:blipFill>
        <p:spPr>
          <a:xfrm>
            <a:off x="2628010" y="4853643"/>
            <a:ext cx="1618315" cy="823253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2284F617-D727-FF07-39A6-1116A46846B5}"/>
              </a:ext>
            </a:extLst>
          </p:cNvPr>
          <p:cNvSpPr/>
          <p:nvPr/>
        </p:nvSpPr>
        <p:spPr>
          <a:xfrm>
            <a:off x="1079920" y="3994800"/>
            <a:ext cx="360040" cy="5760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A3D94FE4-1512-071A-7C81-C55474178309}"/>
              </a:ext>
            </a:extLst>
          </p:cNvPr>
          <p:cNvSpPr/>
          <p:nvPr/>
        </p:nvSpPr>
        <p:spPr>
          <a:xfrm rot="5400000">
            <a:off x="2048383" y="2721818"/>
            <a:ext cx="360040" cy="5760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2" name="Picture 21" descr="A close-up of a blue circuit board&#10;&#10;AI-generated content may be incorrect.">
            <a:extLst>
              <a:ext uri="{FF2B5EF4-FFF2-40B4-BE49-F238E27FC236}">
                <a16:creationId xmlns:a16="http://schemas.microsoft.com/office/drawing/2014/main" id="{5564A627-5BE8-A21C-5EFC-8F910C5305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519319" y="2484961"/>
            <a:ext cx="1835696" cy="1224409"/>
          </a:xfrm>
          <a:prstGeom prst="rect">
            <a:avLst/>
          </a:prstGeom>
        </p:spPr>
      </p:pic>
      <p:sp>
        <p:nvSpPr>
          <p:cNvPr id="24" name="Arrow: Up 23">
            <a:extLst>
              <a:ext uri="{FF2B5EF4-FFF2-40B4-BE49-F238E27FC236}">
                <a16:creationId xmlns:a16="http://schemas.microsoft.com/office/drawing/2014/main" id="{0CAC6D07-1385-0535-F993-87D06A1FEBFF}"/>
              </a:ext>
            </a:extLst>
          </p:cNvPr>
          <p:cNvSpPr/>
          <p:nvPr/>
        </p:nvSpPr>
        <p:spPr>
          <a:xfrm flipV="1">
            <a:off x="3257147" y="4160852"/>
            <a:ext cx="360040" cy="5760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LID4096" dirty="0"/>
          </a:p>
        </p:txBody>
      </p:sp>
      <p:pic>
        <p:nvPicPr>
          <p:cNvPr id="26" name="Graphic 25" descr="Cell Tower outline">
            <a:extLst>
              <a:ext uri="{FF2B5EF4-FFF2-40B4-BE49-F238E27FC236}">
                <a16:creationId xmlns:a16="http://schemas.microsoft.com/office/drawing/2014/main" id="{F27F2B53-18D3-71F9-7398-CD1FB64F9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62600" y="4126731"/>
            <a:ext cx="583725" cy="5837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890EF06-9169-DADF-DCDB-DE296A40E48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9392" t="22681" r="8203" b="22355"/>
          <a:stretch>
            <a:fillRect/>
          </a:stretch>
        </p:blipFill>
        <p:spPr>
          <a:xfrm>
            <a:off x="40511" y="2183705"/>
            <a:ext cx="1835697" cy="12244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FC48655-A8F7-6DB5-2F9D-05EBAFDBC105}"/>
              </a:ext>
            </a:extLst>
          </p:cNvPr>
          <p:cNvSpPr txBox="1"/>
          <p:nvPr/>
        </p:nvSpPr>
        <p:spPr>
          <a:xfrm>
            <a:off x="375588" y="3607947"/>
            <a:ext cx="176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RS485 to TTL</a:t>
            </a:r>
            <a:endParaRPr lang="LID4096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F1655C-334A-0AA2-B657-34340AAA9E38}"/>
              </a:ext>
            </a:extLst>
          </p:cNvPr>
          <p:cNvSpPr txBox="1"/>
          <p:nvPr/>
        </p:nvSpPr>
        <p:spPr>
          <a:xfrm>
            <a:off x="2967668" y="3737215"/>
            <a:ext cx="12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 32</a:t>
            </a:r>
            <a:endParaRPr lang="LID4096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8BC86C-2ADB-E3C2-F998-48B508C3C543}"/>
              </a:ext>
            </a:extLst>
          </p:cNvPr>
          <p:cNvSpPr txBox="1"/>
          <p:nvPr/>
        </p:nvSpPr>
        <p:spPr>
          <a:xfrm>
            <a:off x="616710" y="5896293"/>
            <a:ext cx="20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Modbus Temp/ Hum sensor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4470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B1487-B378-9890-311F-E05A7F12D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C9E4-F7D0-48EE-D887-47104C6C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908720"/>
            <a:ext cx="8064000" cy="431968"/>
          </a:xfrm>
        </p:spPr>
        <p:txBody>
          <a:bodyPr/>
          <a:lstStyle/>
          <a:p>
            <a:r>
              <a:rPr lang="en-US" dirty="0"/>
              <a:t>CAN Bus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3557-C45A-1562-3719-DFB4A20D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02.03.2011  |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2FDF4-4DF3-40BC-E6D4-E914B99554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49B81-0F9D-4559-97B7-6E86A2DFCFF4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DE874-02FB-F590-B3CB-61678E1F49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  <p:pic>
        <p:nvPicPr>
          <p:cNvPr id="7" name="Content Placeholder 2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48875874-73FB-103D-C012-0B2B9BC2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179512" y="2276872"/>
            <a:ext cx="385261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5B7018-58CF-ACBD-009A-A3C7E8EE0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14205"/>
              </p:ext>
            </p:extLst>
          </p:nvPr>
        </p:nvGraphicFramePr>
        <p:xfrm>
          <a:off x="4139952" y="2298224"/>
          <a:ext cx="2088232" cy="3096345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606797297"/>
                    </a:ext>
                  </a:extLst>
                </a:gridCol>
              </a:tblGrid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Node Red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241362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283125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30189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46642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29901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Modbus RTU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1404"/>
                  </a:ext>
                </a:extLst>
              </a:tr>
              <a:tr h="442335">
                <a:tc>
                  <a:txBody>
                    <a:bodyPr/>
                    <a:lstStyle/>
                    <a:p>
                      <a:r>
                        <a:rPr lang="en-US" dirty="0"/>
                        <a:t>RS 485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95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1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361-C93E-24AE-9596-060EA29E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908720"/>
            <a:ext cx="8064000" cy="43196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CAN Bus – Send example</a:t>
            </a:r>
            <a:endParaRPr lang="LID4096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B0FAB3-9F10-649C-4B53-1F332822D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0" y="1840320"/>
            <a:ext cx="8064000" cy="425376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2739F-14C9-362A-8BCA-59DCDDD0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8850" y="6551613"/>
            <a:ext cx="792163" cy="12223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02.03.2011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F17B3-D18A-8037-B430-FCE4D1077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45450" y="6551613"/>
            <a:ext cx="298450" cy="122237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17449B81-0F9D-4559-97B7-6E86A2DFCFF4}" type="slidenum">
              <a:rPr lang="de-DE" altLang="de-DE" smtClean="0"/>
              <a:pPr>
                <a:spcAft>
                  <a:spcPts val="600"/>
                </a:spcAft>
              </a:pPr>
              <a:t>8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9E285-6592-24F8-A4A8-8FCC270470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87338" y="6551613"/>
            <a:ext cx="5734050" cy="12223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9649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E8C3B-398F-4B9F-F916-B82A5AAFF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A2EB-9EAB-FBC1-8099-9FDD25AE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908720"/>
            <a:ext cx="8064000" cy="43196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CAN Bus – Receive example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B03A-7517-1D92-EEB1-CB2518C4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8850" y="6551613"/>
            <a:ext cx="792163" cy="12223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02.03.2011  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1169-66CA-B168-1A9D-07CDBAED7D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45450" y="6551613"/>
            <a:ext cx="298450" cy="122237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17449B81-0F9D-4559-97B7-6E86A2DFCFF4}" type="slidenum">
              <a:rPr lang="de-DE" altLang="de-DE" smtClean="0"/>
              <a:pPr>
                <a:spcAft>
                  <a:spcPts val="600"/>
                </a:spcAft>
              </a:pPr>
              <a:t>9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BB9CF-F010-5F3F-1228-E2D1C677BFA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87338" y="6551613"/>
            <a:ext cx="5734050" cy="12223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© FH AACHEN</a:t>
            </a:r>
            <a:r>
              <a:rPr lang="de-DE" b="0"/>
              <a:t>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729090-61D6-F235-E0F5-A3EFF2B49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"/>
          <a:stretch>
            <a:fillRect/>
          </a:stretch>
        </p:blipFill>
        <p:spPr>
          <a:xfrm>
            <a:off x="796567" y="1556792"/>
            <a:ext cx="7046041" cy="48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25019"/>
      </p:ext>
    </p:extLst>
  </p:cSld>
  <p:clrMapOvr>
    <a:masterClrMapping/>
  </p:clrMapOvr>
</p:sld>
</file>

<file path=ppt/theme/theme1.xml><?xml version="1.0" encoding="utf-8"?>
<a:theme xmlns:a="http://schemas.openxmlformats.org/drawingml/2006/main" name="FHAAC_PPT_Vorlage_Office2007_w_n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FHAAC_PPT_Vorlage_Stud_w_201105</Template>
  <TotalTime>0</TotalTime>
  <Words>202</Words>
  <Application>Microsoft Office PowerPoint</Application>
  <PresentationFormat>On-screen Show (4:3)</PresentationFormat>
  <Paragraphs>74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FHAAC_PPT_Vorlage_Office2007_w_n</vt:lpstr>
      <vt:lpstr>Industrial Communication µ-Projects</vt:lpstr>
      <vt:lpstr>Contents</vt:lpstr>
      <vt:lpstr>Modbus RTU</vt:lpstr>
      <vt:lpstr>Modbus RTU</vt:lpstr>
      <vt:lpstr>Modbus TCP</vt:lpstr>
      <vt:lpstr>Modbus TCP</vt:lpstr>
      <vt:lpstr>CAN Bus</vt:lpstr>
      <vt:lpstr>CAN Bus – Send example</vt:lpstr>
      <vt:lpstr>CAN Bus – Receive example</vt:lpstr>
      <vt:lpstr>PowerPoint Presentation</vt:lpstr>
      <vt:lpstr>PowerPoint Presentation</vt:lpstr>
      <vt:lpstr>PowerPoint Presentation</vt:lpstr>
      <vt:lpstr>FH Aachen  Fachbereich xxx Name Studierende(r) o. Seminar xxx Straße Nr.  PLZ Ort</vt:lpstr>
    </vt:vector>
  </TitlesOfParts>
  <Company>FH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Nierle, Elisabeth</dc:creator>
  <cp:lastModifiedBy>Amitojsingh Arora</cp:lastModifiedBy>
  <cp:revision>1</cp:revision>
  <dcterms:created xsi:type="dcterms:W3CDTF">2020-11-29T23:49:32Z</dcterms:created>
  <dcterms:modified xsi:type="dcterms:W3CDTF">2025-06-26T17:30:07Z</dcterms:modified>
</cp:coreProperties>
</file>