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t>08-01-2023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t>‹#›</a:t>
            </a:fld>
            <a:endParaRPr lang="en-IN"/>
          </a:p>
        </p:txBody>
      </p:sp>
    </p:spTree>
    <p:extLst>
      <p:ext uri="{BB962C8B-B14F-4D97-AF65-F5344CB8AC3E}">
        <p14:creationId xmlns:p14="http://schemas.microsoft.com/office/powerpoint/2010/main"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t>29</a:t>
            </a:fld>
            <a:endParaRPr lang="en-IN"/>
          </a:p>
        </p:txBody>
      </p:sp>
    </p:spTree>
    <p:extLst>
      <p:ext uri="{BB962C8B-B14F-4D97-AF65-F5344CB8AC3E}">
        <p14:creationId xmlns:p14="http://schemas.microsoft.com/office/powerpoint/2010/main"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08081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98419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076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883656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6223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189353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73951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62190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34689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60152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0FF0FD-323C-4341-9F3C-8A0C4E11D2D7}"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47293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0FF0FD-323C-4341-9F3C-8A0C4E11D2D7}"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96202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0FF0FD-323C-4341-9F3C-8A0C4E11D2D7}" type="datetimeFigureOut">
              <a:rPr lang="en-IN" smtClean="0"/>
              <a:t>08-01-2023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18986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F0FD-323C-4341-9F3C-8A0C4E11D2D7}" type="datetimeFigureOut">
              <a:rPr lang="en-IN" smtClean="0"/>
              <a:t>08-01-2023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55594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71893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69505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FF0FD-323C-4341-9F3C-8A0C4E11D2D7}" type="datetimeFigureOut">
              <a:rPr lang="en-IN" smtClean="0"/>
              <a:t>08-01-2023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530F42-FA9D-41C7-9080-CD033012988D}" type="slidenum">
              <a:rPr lang="en-IN" smtClean="0"/>
              <a:t>‹#›</a:t>
            </a:fld>
            <a:endParaRPr lang="en-IN"/>
          </a:p>
        </p:txBody>
      </p:sp>
    </p:spTree>
    <p:extLst>
      <p:ext uri="{BB962C8B-B14F-4D97-AF65-F5344CB8AC3E}">
        <p14:creationId xmlns:p14="http://schemas.microsoft.com/office/powerpoint/2010/main" val="13984893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B37EC-7F28-0742-5118-EF0765794A06}"/>
              </a:ext>
            </a:extLst>
          </p:cNvPr>
          <p:cNvSpPr txBox="1"/>
          <p:nvPr/>
        </p:nvSpPr>
        <p:spPr>
          <a:xfrm>
            <a:off x="1332785" y="295185"/>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pic>
        <p:nvPicPr>
          <p:cNvPr id="6" name="Picture 5">
            <a:extLst>
              <a:ext uri="{FF2B5EF4-FFF2-40B4-BE49-F238E27FC236}">
                <a16:creationId xmlns:a16="http://schemas.microsoft.com/office/drawing/2014/main" id="{0E42B5CC-4548-9ACE-4CE2-7E760E60F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261" y="1794494"/>
            <a:ext cx="6306338" cy="3369754"/>
          </a:xfrm>
          <a:prstGeom prst="rect">
            <a:avLst/>
          </a:prstGeom>
        </p:spPr>
      </p:pic>
      <p:sp>
        <p:nvSpPr>
          <p:cNvPr id="7" name="TextBox 6">
            <a:extLst>
              <a:ext uri="{FF2B5EF4-FFF2-40B4-BE49-F238E27FC236}">
                <a16:creationId xmlns:a16="http://schemas.microsoft.com/office/drawing/2014/main" id="{1BCC1436-5212-5ABD-A8B3-7CB9AB59AE30}"/>
              </a:ext>
            </a:extLst>
          </p:cNvPr>
          <p:cNvSpPr txBox="1"/>
          <p:nvPr/>
        </p:nvSpPr>
        <p:spPr>
          <a:xfrm>
            <a:off x="4270342" y="5458120"/>
            <a:ext cx="7327771"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a:t>
            </a:r>
            <a:r>
              <a:rPr lang="en-US" sz="3600" b="1" spc="50" dirty="0" err="1"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by:Amit</a:t>
            </a:r>
            <a:r>
              <a:rPr lang="en-US" sz="3600" b="1"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Pawar</a:t>
            </a:r>
            <a:endParaRPr lang="en-IN"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65D2-AFF8-4CBA-ED17-CB604CF7BC52}"/>
              </a:ext>
            </a:extLst>
          </p:cNvPr>
          <p:cNvSpPr txBox="1"/>
          <p:nvPr/>
        </p:nvSpPr>
        <p:spPr>
          <a:xfrm>
            <a:off x="606490" y="83976"/>
            <a:ext cx="11066106"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35EEB89-FE73-B838-F0DF-3B98D55C7FA1}"/>
              </a:ext>
            </a:extLst>
          </p:cNvPr>
          <p:cNvSpPr txBox="1"/>
          <p:nvPr/>
        </p:nvSpPr>
        <p:spPr>
          <a:xfrm>
            <a:off x="363894" y="668751"/>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A586-4957-E803-602E-950599CDE240}"/>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C0757151-89A8-C885-DC3F-72E55E9CC798}"/>
              </a:ext>
            </a:extLst>
          </p:cNvPr>
          <p:cNvSpPr txBox="1"/>
          <p:nvPr/>
        </p:nvSpPr>
        <p:spPr>
          <a:xfrm>
            <a:off x="625151" y="1063690"/>
            <a:ext cx="4926564" cy="4809843"/>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8B2294-7C59-A064-4D5C-5A53B95E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94" y="954781"/>
            <a:ext cx="6059038" cy="5530859"/>
          </a:xfrm>
          <a:prstGeom prst="rect">
            <a:avLst/>
          </a:prstGeom>
        </p:spPr>
      </p:pic>
    </p:spTree>
    <p:extLst>
      <p:ext uri="{BB962C8B-B14F-4D97-AF65-F5344CB8AC3E}">
        <p14:creationId xmlns:p14="http://schemas.microsoft.com/office/powerpoint/2010/main"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5004-1D66-9330-1663-1B3BDFE2AC96}"/>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100FCF3C-F123-3609-6E0C-24E8CDA6A5BE}"/>
              </a:ext>
            </a:extLst>
          </p:cNvPr>
          <p:cNvSpPr txBox="1"/>
          <p:nvPr/>
        </p:nvSpPr>
        <p:spPr>
          <a:xfrm>
            <a:off x="7567127" y="4247234"/>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a16="http://schemas.microsoft.com/office/drawing/2014/main" id="{89329104-835D-9C5D-B9C9-230E0FFBC875}"/>
              </a:ext>
            </a:extLst>
          </p:cNvPr>
          <p:cNvSpPr txBox="1"/>
          <p:nvPr/>
        </p:nvSpPr>
        <p:spPr>
          <a:xfrm>
            <a:off x="207154" y="3965025"/>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a16="http://schemas.microsoft.com/office/drawing/2014/main" id="{4BED4E90-DCB0-F103-67E1-BB359315CE17}"/>
              </a:ext>
            </a:extLst>
          </p:cNvPr>
          <p:cNvSpPr txBox="1"/>
          <p:nvPr/>
        </p:nvSpPr>
        <p:spPr>
          <a:xfrm>
            <a:off x="3480318" y="4199608"/>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a16="http://schemas.microsoft.com/office/drawing/2014/main" id="{57CCF5FF-61EC-EBB8-3482-DCDAA0E5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a16="http://schemas.microsoft.com/office/drawing/2014/main"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98" y="901520"/>
            <a:ext cx="3726503" cy="3063505"/>
          </a:xfrm>
          <a:prstGeom prst="rect">
            <a:avLst/>
          </a:prstGeom>
        </p:spPr>
      </p:pic>
      <p:pic>
        <p:nvPicPr>
          <p:cNvPr id="14" name="Picture 13">
            <a:extLst>
              <a:ext uri="{FF2B5EF4-FFF2-40B4-BE49-F238E27FC236}">
                <a16:creationId xmlns:a16="http://schemas.microsoft.com/office/drawing/2014/main"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794" y="865851"/>
            <a:ext cx="4519052" cy="3147333"/>
          </a:xfrm>
          <a:prstGeom prst="rect">
            <a:avLst/>
          </a:prstGeom>
        </p:spPr>
      </p:pic>
    </p:spTree>
    <p:extLst>
      <p:ext uri="{BB962C8B-B14F-4D97-AF65-F5344CB8AC3E}">
        <p14:creationId xmlns:p14="http://schemas.microsoft.com/office/powerpoint/2010/main"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1281E-E966-40E0-B5BC-39D779FC68C4}"/>
              </a:ext>
            </a:extLst>
          </p:cNvPr>
          <p:cNvSpPr txBox="1"/>
          <p:nvPr/>
        </p:nvSpPr>
        <p:spPr>
          <a:xfrm>
            <a:off x="0" y="233265"/>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34EC69F-72ED-9EE1-E696-52BD59C97EF7}"/>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a16="http://schemas.microsoft.com/office/drawing/2014/main" id="{2FC83D34-F11D-FE78-2F25-242A0FA1EC4D}"/>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a16="http://schemas.microsoft.com/office/drawing/2014/main" id="{D6BB2185-AF98-1010-7864-CD5A0CCD0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4" y="1008668"/>
            <a:ext cx="5820107" cy="3387572"/>
          </a:xfrm>
          <a:prstGeom prst="rect">
            <a:avLst/>
          </a:prstGeom>
        </p:spPr>
      </p:pic>
      <p:pic>
        <p:nvPicPr>
          <p:cNvPr id="10" name="Picture 9">
            <a:extLst>
              <a:ext uri="{FF2B5EF4-FFF2-40B4-BE49-F238E27FC236}">
                <a16:creationId xmlns:a16="http://schemas.microsoft.com/office/drawing/2014/main"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18" y="1008668"/>
            <a:ext cx="5710638" cy="3387572"/>
          </a:xfrm>
          <a:prstGeom prst="rect">
            <a:avLst/>
          </a:prstGeom>
        </p:spPr>
      </p:pic>
    </p:spTree>
    <p:extLst>
      <p:ext uri="{BB962C8B-B14F-4D97-AF65-F5344CB8AC3E}">
        <p14:creationId xmlns:p14="http://schemas.microsoft.com/office/powerpoint/2010/main"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C4996-F784-9E46-07E3-7373D1123CAF}"/>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6AC9A7A6-B727-E622-8E48-06A5237695BB}"/>
              </a:ext>
            </a:extLst>
          </p:cNvPr>
          <p:cNvSpPr txBox="1"/>
          <p:nvPr/>
        </p:nvSpPr>
        <p:spPr>
          <a:xfrm>
            <a:off x="690465" y="4189445"/>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a16="http://schemas.microsoft.com/office/drawing/2014/main" id="{871DF6F2-ECC5-D219-F6F3-EEA747100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F7F9E-6131-8632-BC0E-0EF4989BD49F}"/>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6667B54E-3FED-2F97-B7A7-0776D807A24C}"/>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0B3D78C0-AD33-3BCF-FFEF-66CCD6952A5D}"/>
              </a:ext>
            </a:extLst>
          </p:cNvPr>
          <p:cNvSpPr txBox="1"/>
          <p:nvPr/>
        </p:nvSpPr>
        <p:spPr>
          <a:xfrm>
            <a:off x="6281025" y="4236098"/>
            <a:ext cx="5682342"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652D926B-EF6E-A543-BEBA-03734D7B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3" y="1144574"/>
            <a:ext cx="6049278" cy="2730783"/>
          </a:xfrm>
          <a:prstGeom prst="rect">
            <a:avLst/>
          </a:prstGeom>
        </p:spPr>
      </p:pic>
      <p:pic>
        <p:nvPicPr>
          <p:cNvPr id="10" name="Picture 9">
            <a:extLst>
              <a:ext uri="{FF2B5EF4-FFF2-40B4-BE49-F238E27FC236}">
                <a16:creationId xmlns:a16="http://schemas.microsoft.com/office/drawing/2014/main" id="{8AB8DF66-1AC8-C88A-71B8-37764D3B7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15" y="1144574"/>
            <a:ext cx="5521852" cy="2730783"/>
          </a:xfrm>
          <a:prstGeom prst="rect">
            <a:avLst/>
          </a:prstGeom>
        </p:spPr>
      </p:pic>
    </p:spTree>
    <p:extLst>
      <p:ext uri="{BB962C8B-B14F-4D97-AF65-F5344CB8AC3E}">
        <p14:creationId xmlns:p14="http://schemas.microsoft.com/office/powerpoint/2010/main"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BADCE-8401-94C9-7C7C-BBBF15E0DF44}"/>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5DDDAE48-1CD0-D145-57F0-06B6C2BA867E}"/>
              </a:ext>
            </a:extLst>
          </p:cNvPr>
          <p:cNvSpPr txBox="1"/>
          <p:nvPr/>
        </p:nvSpPr>
        <p:spPr>
          <a:xfrm>
            <a:off x="606490"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a16="http://schemas.microsoft.com/office/drawing/2014/main" id="{FE3917F6-872B-D38F-5935-43F7A34D9BBE}"/>
              </a:ext>
            </a:extLst>
          </p:cNvPr>
          <p:cNvSpPr txBox="1"/>
          <p:nvPr/>
        </p:nvSpPr>
        <p:spPr>
          <a:xfrm>
            <a:off x="6274541" y="4441371"/>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a16="http://schemas.microsoft.com/office/drawing/2014/main" id="{E5C8B457-665B-5DAB-A8CB-32F48843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5" y="895545"/>
            <a:ext cx="5947252" cy="3495981"/>
          </a:xfrm>
          <a:prstGeom prst="rect">
            <a:avLst/>
          </a:prstGeom>
        </p:spPr>
      </p:pic>
      <p:pic>
        <p:nvPicPr>
          <p:cNvPr id="10" name="Picture 9">
            <a:extLst>
              <a:ext uri="{FF2B5EF4-FFF2-40B4-BE49-F238E27FC236}">
                <a16:creationId xmlns:a16="http://schemas.microsoft.com/office/drawing/2014/main" id="{7E9A0540-30A3-26ED-C695-FC822879F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6" y="894311"/>
            <a:ext cx="5738668" cy="3495981"/>
          </a:xfrm>
          <a:prstGeom prst="rect">
            <a:avLst/>
          </a:prstGeom>
        </p:spPr>
      </p:pic>
    </p:spTree>
    <p:extLst>
      <p:ext uri="{BB962C8B-B14F-4D97-AF65-F5344CB8AC3E}">
        <p14:creationId xmlns:p14="http://schemas.microsoft.com/office/powerpoint/2010/main"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78CD4-01FB-3F6F-43CC-50244729DBB7}"/>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B4B33F23-D718-0133-946B-DFFF0D851160}"/>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54B5B8-90FC-D596-8D50-4D5EC379B5F5}"/>
              </a:ext>
            </a:extLst>
          </p:cNvPr>
          <p:cNvSpPr txBox="1"/>
          <p:nvPr/>
        </p:nvSpPr>
        <p:spPr>
          <a:xfrm>
            <a:off x="6460492" y="3732245"/>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a16="http://schemas.microsoft.com/office/drawing/2014/main" id="{CD1E9C35-187B-CDEB-3DCE-2842D57B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a16="http://schemas.microsoft.com/office/drawing/2014/main" id="{6A954B21-C3C4-5255-CBBF-804BD3CE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20" y="734610"/>
            <a:ext cx="5775518" cy="2858750"/>
          </a:xfrm>
          <a:prstGeom prst="rect">
            <a:avLst/>
          </a:prstGeom>
        </p:spPr>
      </p:pic>
    </p:spTree>
    <p:extLst>
      <p:ext uri="{BB962C8B-B14F-4D97-AF65-F5344CB8AC3E}">
        <p14:creationId xmlns:p14="http://schemas.microsoft.com/office/powerpoint/2010/main"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83383-5DAA-BAFE-D45F-89F78991FF7D}"/>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6274F957-B217-143E-ADA8-F70263813C62}"/>
              </a:ext>
            </a:extLst>
          </p:cNvPr>
          <p:cNvSpPr txBox="1"/>
          <p:nvPr/>
        </p:nvSpPr>
        <p:spPr>
          <a:xfrm>
            <a:off x="0" y="680936"/>
            <a:ext cx="5923175" cy="569893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86B726D8-11F5-28D5-53C7-87786EE9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24899"/>
            <a:ext cx="5923175" cy="5519339"/>
          </a:xfrm>
          <a:prstGeom prst="rect">
            <a:avLst/>
          </a:prstGeom>
        </p:spPr>
      </p:pic>
    </p:spTree>
    <p:extLst>
      <p:ext uri="{BB962C8B-B14F-4D97-AF65-F5344CB8AC3E}">
        <p14:creationId xmlns:p14="http://schemas.microsoft.com/office/powerpoint/2010/main"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9BF13-D9B5-DA73-6A48-3E3214FD9D3C}"/>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129161A-D78D-0998-8A14-C56396E769BD}"/>
              </a:ext>
            </a:extLst>
          </p:cNvPr>
          <p:cNvSpPr txBox="1"/>
          <p:nvPr/>
        </p:nvSpPr>
        <p:spPr>
          <a:xfrm>
            <a:off x="0" y="811763"/>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a16="http://schemas.microsoft.com/office/drawing/2014/main" id="{DACE00A9-E1BA-5F46-4D57-18C1CF65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0072"/>
            <a:ext cx="5904322" cy="5670410"/>
          </a:xfrm>
          <a:prstGeom prst="rect">
            <a:avLst/>
          </a:prstGeom>
        </p:spPr>
      </p:pic>
    </p:spTree>
    <p:extLst>
      <p:ext uri="{BB962C8B-B14F-4D97-AF65-F5344CB8AC3E}">
        <p14:creationId xmlns:p14="http://schemas.microsoft.com/office/powerpoint/2010/main"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82411-EDA0-734C-722E-7F96140663A4}"/>
              </a:ext>
            </a:extLst>
          </p:cNvPr>
          <p:cNvSpPr txBox="1"/>
          <p:nvPr/>
        </p:nvSpPr>
        <p:spPr>
          <a:xfrm>
            <a:off x="1040319" y="561202"/>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a16="http://schemas.microsoft.com/office/drawing/2014/main" id="{53DE3043-DDE3-7F46-6BE1-62425040C5AB}"/>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FE0BA-B50D-F6C9-E3CD-71F663154755}"/>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16386ED4-4793-3AC4-E15B-7970B5CB1CC6}"/>
              </a:ext>
            </a:extLst>
          </p:cNvPr>
          <p:cNvSpPr txBox="1"/>
          <p:nvPr/>
        </p:nvSpPr>
        <p:spPr>
          <a:xfrm>
            <a:off x="0"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a16="http://schemas.microsoft.com/office/drawing/2014/main" id="{39D53AF5-9017-C9B4-16BE-1FD467DD007C}"/>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C28DF509-2D0B-169E-6A8A-C24A24C4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6" y="712619"/>
            <a:ext cx="5146209" cy="3288057"/>
          </a:xfrm>
          <a:prstGeom prst="rect">
            <a:avLst/>
          </a:prstGeom>
        </p:spPr>
      </p:pic>
      <p:pic>
        <p:nvPicPr>
          <p:cNvPr id="10" name="Picture 9">
            <a:extLst>
              <a:ext uri="{FF2B5EF4-FFF2-40B4-BE49-F238E27FC236}">
                <a16:creationId xmlns:a16="http://schemas.microsoft.com/office/drawing/2014/main" id="{36596F71-EA51-D7CB-BC18-991C46460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30" y="712618"/>
            <a:ext cx="6691880" cy="3288057"/>
          </a:xfrm>
          <a:prstGeom prst="rect">
            <a:avLst/>
          </a:prstGeom>
        </p:spPr>
      </p:pic>
    </p:spTree>
    <p:extLst>
      <p:ext uri="{BB962C8B-B14F-4D97-AF65-F5344CB8AC3E}">
        <p14:creationId xmlns:p14="http://schemas.microsoft.com/office/powerpoint/2010/main"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B3B3B-BF3A-4FF3-2081-5E34C99FE846}"/>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a16="http://schemas.microsoft.com/office/drawing/2014/main"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a16="http://schemas.microsoft.com/office/drawing/2014/main" id="{2A19636B-8365-F4CA-31D3-7DA8050DE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0" y="871386"/>
            <a:ext cx="2903492" cy="2897807"/>
          </a:xfrm>
          <a:prstGeom prst="rect">
            <a:avLst/>
          </a:prstGeom>
        </p:spPr>
      </p:pic>
      <p:pic>
        <p:nvPicPr>
          <p:cNvPr id="10" name="Picture 9">
            <a:extLst>
              <a:ext uri="{FF2B5EF4-FFF2-40B4-BE49-F238E27FC236}">
                <a16:creationId xmlns:a16="http://schemas.microsoft.com/office/drawing/2014/main" id="{D7BE7573-30BF-08ED-E0C3-6AF67D2F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1" y="871386"/>
            <a:ext cx="4810849" cy="2907285"/>
          </a:xfrm>
          <a:prstGeom prst="rect">
            <a:avLst/>
          </a:prstGeom>
        </p:spPr>
      </p:pic>
      <p:pic>
        <p:nvPicPr>
          <p:cNvPr id="12" name="Picture 11">
            <a:extLst>
              <a:ext uri="{FF2B5EF4-FFF2-40B4-BE49-F238E27FC236}">
                <a16:creationId xmlns:a16="http://schemas.microsoft.com/office/drawing/2014/main" id="{CE7C75DB-E959-4B9C-4E2C-417C69253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712" y="871386"/>
            <a:ext cx="4157219" cy="2897807"/>
          </a:xfrm>
          <a:prstGeom prst="rect">
            <a:avLst/>
          </a:prstGeom>
        </p:spPr>
      </p:pic>
    </p:spTree>
    <p:extLst>
      <p:ext uri="{BB962C8B-B14F-4D97-AF65-F5344CB8AC3E}">
        <p14:creationId xmlns:p14="http://schemas.microsoft.com/office/powerpoint/2010/main"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1E67C-548B-9C5E-9DE9-D896B09E96B1}"/>
              </a:ext>
            </a:extLst>
          </p:cNvPr>
          <p:cNvSpPr txBox="1"/>
          <p:nvPr/>
        </p:nvSpPr>
        <p:spPr>
          <a:xfrm>
            <a:off x="240979" y="147337"/>
            <a:ext cx="11221374"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1DE7EF9-1858-0B6F-9637-9DE8EDF0604B}"/>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CAFC2A5-CAA5-4AF6-173C-1872CEE7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7" y="843813"/>
            <a:ext cx="5494496" cy="5509737"/>
          </a:xfrm>
          <a:prstGeom prst="rect">
            <a:avLst/>
          </a:prstGeom>
        </p:spPr>
      </p:pic>
    </p:spTree>
    <p:extLst>
      <p:ext uri="{BB962C8B-B14F-4D97-AF65-F5344CB8AC3E}">
        <p14:creationId xmlns:p14="http://schemas.microsoft.com/office/powerpoint/2010/main"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1553F-4A72-56E4-5F96-D315647E8B9C}"/>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629A025D-C758-1F18-BC39-74748193967B}"/>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a16="http://schemas.microsoft.com/office/drawing/2014/main" id="{D317FEB7-4699-355A-2500-71DEE74D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1" y="515536"/>
            <a:ext cx="5881209" cy="4317119"/>
          </a:xfrm>
          <a:prstGeom prst="rect">
            <a:avLst/>
          </a:prstGeom>
        </p:spPr>
      </p:pic>
      <p:pic>
        <p:nvPicPr>
          <p:cNvPr id="9" name="Picture 8">
            <a:extLst>
              <a:ext uri="{FF2B5EF4-FFF2-40B4-BE49-F238E27FC236}">
                <a16:creationId xmlns:a16="http://schemas.microsoft.com/office/drawing/2014/main"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515536"/>
            <a:ext cx="6038442" cy="4317119"/>
          </a:xfrm>
          <a:prstGeom prst="rect">
            <a:avLst/>
          </a:prstGeom>
        </p:spPr>
      </p:pic>
    </p:spTree>
    <p:extLst>
      <p:ext uri="{BB962C8B-B14F-4D97-AF65-F5344CB8AC3E}">
        <p14:creationId xmlns:p14="http://schemas.microsoft.com/office/powerpoint/2010/main"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6FE6B-9EED-EDB2-D7F6-9039998A8F40}"/>
              </a:ext>
            </a:extLst>
          </p:cNvPr>
          <p:cNvSpPr txBox="1"/>
          <p:nvPr/>
        </p:nvSpPr>
        <p:spPr>
          <a:xfrm>
            <a:off x="485192" y="139959"/>
            <a:ext cx="11224726"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B6B50AE9-C95D-13F6-B5E6-822B7788AD37}"/>
              </a:ext>
            </a:extLst>
          </p:cNvPr>
          <p:cNvSpPr txBox="1"/>
          <p:nvPr/>
        </p:nvSpPr>
        <p:spPr>
          <a:xfrm>
            <a:off x="485192" y="1175657"/>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2BFC3-4822-C9D2-6287-1F38125DC54E}"/>
              </a:ext>
            </a:extLst>
          </p:cNvPr>
          <p:cNvSpPr txBox="1"/>
          <p:nvPr/>
        </p:nvSpPr>
        <p:spPr>
          <a:xfrm>
            <a:off x="727788" y="307910"/>
            <a:ext cx="10879494"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C75400-ADE8-7217-2BE7-F5C60ECD83D9}"/>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D0ACF-1AEF-28B6-46AD-DFC8768A1F3D}"/>
              </a:ext>
            </a:extLst>
          </p:cNvPr>
          <p:cNvSpPr txBox="1"/>
          <p:nvPr/>
        </p:nvSpPr>
        <p:spPr>
          <a:xfrm>
            <a:off x="569167"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CA8E863-FFA4-9A6C-F461-7035F72E9AF2}"/>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2804465-27D4-4CA2-4F13-A0D16EB40E6F}"/>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C493-23C1-A7FC-71F1-FAB96C62C25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a16="http://schemas.microsoft.com/office/drawing/2014/main" id="{D274C4A2-D249-55C4-2489-0A1ED92B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18" y="557589"/>
            <a:ext cx="6995418" cy="4747671"/>
          </a:xfrm>
          <a:prstGeom prst="rect">
            <a:avLst/>
          </a:prstGeom>
        </p:spPr>
      </p:pic>
      <p:pic>
        <p:nvPicPr>
          <p:cNvPr id="9" name="Picture 8">
            <a:extLst>
              <a:ext uri="{FF2B5EF4-FFF2-40B4-BE49-F238E27FC236}">
                <a16:creationId xmlns:a16="http://schemas.microsoft.com/office/drawing/2014/main"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407" y="1101373"/>
            <a:ext cx="3925833" cy="3757282"/>
          </a:xfrm>
          <a:prstGeom prst="rect">
            <a:avLst/>
          </a:prstGeom>
        </p:spPr>
      </p:pic>
      <p:sp>
        <p:nvSpPr>
          <p:cNvPr id="10" name="TextBox 9">
            <a:extLst>
              <a:ext uri="{FF2B5EF4-FFF2-40B4-BE49-F238E27FC236}">
                <a16:creationId xmlns:a16="http://schemas.microsoft.com/office/drawing/2014/main" id="{8F45D59C-A4D4-9AB5-CED5-9F79ADD9835F}"/>
              </a:ext>
            </a:extLst>
          </p:cNvPr>
          <p:cNvSpPr txBox="1"/>
          <p:nvPr/>
        </p:nvSpPr>
        <p:spPr>
          <a:xfrm>
            <a:off x="447868" y="5402439"/>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8A55C-EB24-48A8-DCAC-AC9DDF39477C}"/>
              </a:ext>
            </a:extLst>
          </p:cNvPr>
          <p:cNvSpPr txBox="1"/>
          <p:nvPr/>
        </p:nvSpPr>
        <p:spPr>
          <a:xfrm>
            <a:off x="709127" y="0"/>
            <a:ext cx="10982130"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a16="http://schemas.microsoft.com/office/drawing/2014/main" id="{4B4A9094-5AB3-7BD8-2E62-2D507143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07" y="659592"/>
            <a:ext cx="6814457" cy="4922947"/>
          </a:xfrm>
          <a:prstGeom prst="rect">
            <a:avLst/>
          </a:prstGeom>
        </p:spPr>
      </p:pic>
      <p:pic>
        <p:nvPicPr>
          <p:cNvPr id="9" name="Picture 8">
            <a:extLst>
              <a:ext uri="{FF2B5EF4-FFF2-40B4-BE49-F238E27FC236}">
                <a16:creationId xmlns:a16="http://schemas.microsoft.com/office/drawing/2014/main"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87" y="1305861"/>
            <a:ext cx="4299873" cy="3555591"/>
          </a:xfrm>
          <a:prstGeom prst="rect">
            <a:avLst/>
          </a:prstGeom>
        </p:spPr>
      </p:pic>
      <p:sp>
        <p:nvSpPr>
          <p:cNvPr id="11" name="TextBox 10">
            <a:extLst>
              <a:ext uri="{FF2B5EF4-FFF2-40B4-BE49-F238E27FC236}">
                <a16:creationId xmlns:a16="http://schemas.microsoft.com/office/drawing/2014/main" id="{5534211D-691F-5440-D87A-D023A5DD5D3A}"/>
              </a:ext>
            </a:extLst>
          </p:cNvPr>
          <p:cNvSpPr txBox="1"/>
          <p:nvPr/>
        </p:nvSpPr>
        <p:spPr>
          <a:xfrm>
            <a:off x="601728" y="5582538"/>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62026-1DB3-2288-F894-116B2776173B}"/>
              </a:ext>
            </a:extLst>
          </p:cNvPr>
          <p:cNvSpPr txBox="1"/>
          <p:nvPr/>
        </p:nvSpPr>
        <p:spPr>
          <a:xfrm>
            <a:off x="561976" y="0"/>
            <a:ext cx="11062578"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2971AB3C-4252-FFD6-EC18-61713B6B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6" y="584776"/>
            <a:ext cx="6866347" cy="4703662"/>
          </a:xfrm>
          <a:prstGeom prst="rect">
            <a:avLst/>
          </a:prstGeom>
        </p:spPr>
      </p:pic>
      <p:pic>
        <p:nvPicPr>
          <p:cNvPr id="9" name="Picture 8">
            <a:extLst>
              <a:ext uri="{FF2B5EF4-FFF2-40B4-BE49-F238E27FC236}">
                <a16:creationId xmlns:a16="http://schemas.microsoft.com/office/drawing/2014/main" id="{9407EF76-8556-D5A3-9550-08A0459E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394" y="1140643"/>
            <a:ext cx="4279085" cy="3544479"/>
          </a:xfrm>
          <a:prstGeom prst="rect">
            <a:avLst/>
          </a:prstGeom>
        </p:spPr>
      </p:pic>
      <p:sp>
        <p:nvSpPr>
          <p:cNvPr id="10" name="TextBox 9">
            <a:extLst>
              <a:ext uri="{FF2B5EF4-FFF2-40B4-BE49-F238E27FC236}">
                <a16:creationId xmlns:a16="http://schemas.microsoft.com/office/drawing/2014/main" id="{5244568F-30F5-547B-DF3E-E7952DB093A4}"/>
              </a:ext>
            </a:extLst>
          </p:cNvPr>
          <p:cNvSpPr txBox="1"/>
          <p:nvPr/>
        </p:nvSpPr>
        <p:spPr>
          <a:xfrm>
            <a:off x="561976" y="5476973"/>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78B8609-4140-EE65-F431-DBBF448443E0}"/>
              </a:ext>
            </a:extLst>
          </p:cNvPr>
          <p:cNvSpPr txBox="1"/>
          <p:nvPr/>
        </p:nvSpPr>
        <p:spPr>
          <a:xfrm>
            <a:off x="535021" y="864041"/>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6D9FA-9067-1286-7FEA-6684313E8116}"/>
              </a:ext>
            </a:extLst>
          </p:cNvPr>
          <p:cNvSpPr txBox="1"/>
          <p:nvPr/>
        </p:nvSpPr>
        <p:spPr>
          <a:xfrm>
            <a:off x="933450" y="0"/>
            <a:ext cx="10496550"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09A19505-FB83-C480-F34C-79608E5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0" y="642388"/>
            <a:ext cx="6964690" cy="4724809"/>
          </a:xfrm>
          <a:prstGeom prst="rect">
            <a:avLst/>
          </a:prstGeom>
        </p:spPr>
      </p:pic>
      <p:pic>
        <p:nvPicPr>
          <p:cNvPr id="9" name="Picture 8">
            <a:extLst>
              <a:ext uri="{FF2B5EF4-FFF2-40B4-BE49-F238E27FC236}">
                <a16:creationId xmlns:a16="http://schemas.microsoft.com/office/drawing/2014/main"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17" y="1301882"/>
            <a:ext cx="4154261" cy="3405819"/>
          </a:xfrm>
          <a:prstGeom prst="rect">
            <a:avLst/>
          </a:prstGeom>
        </p:spPr>
      </p:pic>
      <p:sp>
        <p:nvSpPr>
          <p:cNvPr id="10" name="TextBox 9">
            <a:extLst>
              <a:ext uri="{FF2B5EF4-FFF2-40B4-BE49-F238E27FC236}">
                <a16:creationId xmlns:a16="http://schemas.microsoft.com/office/drawing/2014/main" id="{1271B9E2-C545-807E-8CFE-5981E65E0BA7}"/>
              </a:ext>
            </a:extLst>
          </p:cNvPr>
          <p:cNvSpPr txBox="1"/>
          <p:nvPr/>
        </p:nvSpPr>
        <p:spPr>
          <a:xfrm>
            <a:off x="512190" y="5476948"/>
            <a:ext cx="11535266"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1A711-2EBC-226D-074F-839907A93D30}"/>
              </a:ext>
            </a:extLst>
          </p:cNvPr>
          <p:cNvSpPr txBox="1"/>
          <p:nvPr/>
        </p:nvSpPr>
        <p:spPr>
          <a:xfrm>
            <a:off x="800100" y="0"/>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EA7E9665-9E64-7F7B-28C4-F3A6380EC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5" y="642413"/>
            <a:ext cx="7429873" cy="4608317"/>
          </a:xfrm>
          <a:prstGeom prst="rect">
            <a:avLst/>
          </a:prstGeom>
        </p:spPr>
      </p:pic>
      <p:pic>
        <p:nvPicPr>
          <p:cNvPr id="9" name="Picture 8">
            <a:extLst>
              <a:ext uri="{FF2B5EF4-FFF2-40B4-BE49-F238E27FC236}">
                <a16:creationId xmlns:a16="http://schemas.microsoft.com/office/drawing/2014/main"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262" y="1259173"/>
            <a:ext cx="3914767" cy="3374795"/>
          </a:xfrm>
          <a:prstGeom prst="rect">
            <a:avLst/>
          </a:prstGeom>
        </p:spPr>
      </p:pic>
      <p:sp>
        <p:nvSpPr>
          <p:cNvPr id="10" name="TextBox 9">
            <a:extLst>
              <a:ext uri="{FF2B5EF4-FFF2-40B4-BE49-F238E27FC236}">
                <a16:creationId xmlns:a16="http://schemas.microsoft.com/office/drawing/2014/main" id="{B9571E81-D540-7E04-114C-647A1A46CC78}"/>
              </a:ext>
            </a:extLst>
          </p:cNvPr>
          <p:cNvSpPr txBox="1"/>
          <p:nvPr/>
        </p:nvSpPr>
        <p:spPr>
          <a:xfrm>
            <a:off x="351935" y="5380672"/>
            <a:ext cx="11587094"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815B-9D1D-A2E1-50C7-A29BF5B7A06C}"/>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a16="http://schemas.microsoft.com/office/drawing/2014/main" id="{4A438800-FD49-5AB2-EDCA-978D04F25EDD}"/>
              </a:ext>
            </a:extLst>
          </p:cNvPr>
          <p:cNvSpPr txBox="1"/>
          <p:nvPr/>
        </p:nvSpPr>
        <p:spPr>
          <a:xfrm>
            <a:off x="510200"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D4F64190-21F8-B794-8437-1DF5FBCC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99" y="601846"/>
            <a:ext cx="7304622" cy="4755292"/>
          </a:xfrm>
          <a:prstGeom prst="rect">
            <a:avLst/>
          </a:prstGeom>
        </p:spPr>
      </p:pic>
      <p:pic>
        <p:nvPicPr>
          <p:cNvPr id="10" name="Picture 9">
            <a:extLst>
              <a:ext uri="{FF2B5EF4-FFF2-40B4-BE49-F238E27FC236}">
                <a16:creationId xmlns:a16="http://schemas.microsoft.com/office/drawing/2014/main"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99" y="1338705"/>
            <a:ext cx="3897992" cy="3281573"/>
          </a:xfrm>
          <a:prstGeom prst="rect">
            <a:avLst/>
          </a:prstGeom>
        </p:spPr>
      </p:pic>
    </p:spTree>
    <p:extLst>
      <p:ext uri="{BB962C8B-B14F-4D97-AF65-F5344CB8AC3E}">
        <p14:creationId xmlns:p14="http://schemas.microsoft.com/office/powerpoint/2010/main"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70234-57DA-5E1E-E5BA-0E6E4D4B08A0}"/>
              </a:ext>
            </a:extLst>
          </p:cNvPr>
          <p:cNvSpPr txBox="1"/>
          <p:nvPr/>
        </p:nvSpPr>
        <p:spPr>
          <a:xfrm>
            <a:off x="1638301" y="0"/>
            <a:ext cx="9315450"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55CF2DA-B141-0C49-5E60-0C55642F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3" y="657692"/>
            <a:ext cx="7144824" cy="4833409"/>
          </a:xfrm>
          <a:prstGeom prst="rect">
            <a:avLst/>
          </a:prstGeom>
        </p:spPr>
      </p:pic>
      <p:pic>
        <p:nvPicPr>
          <p:cNvPr id="9" name="Picture 8">
            <a:extLst>
              <a:ext uri="{FF2B5EF4-FFF2-40B4-BE49-F238E27FC236}">
                <a16:creationId xmlns:a16="http://schemas.microsoft.com/office/drawing/2014/main"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41" y="1527140"/>
            <a:ext cx="3910428" cy="3233395"/>
          </a:xfrm>
          <a:prstGeom prst="rect">
            <a:avLst/>
          </a:prstGeom>
        </p:spPr>
      </p:pic>
      <p:sp>
        <p:nvSpPr>
          <p:cNvPr id="10" name="TextBox 9">
            <a:extLst>
              <a:ext uri="{FF2B5EF4-FFF2-40B4-BE49-F238E27FC236}">
                <a16:creationId xmlns:a16="http://schemas.microsoft.com/office/drawing/2014/main" id="{CE249F48-7102-97B9-E08F-3A55A87A4D03}"/>
              </a:ext>
            </a:extLst>
          </p:cNvPr>
          <p:cNvSpPr txBox="1"/>
          <p:nvPr/>
        </p:nvSpPr>
        <p:spPr>
          <a:xfrm>
            <a:off x="481462"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ED58-9FDE-7164-179F-3AD3A7FE80B1}"/>
              </a:ext>
            </a:extLst>
          </p:cNvPr>
          <p:cNvSpPr>
            <a:spLocks noGrp="1"/>
          </p:cNvSpPr>
          <p:nvPr>
            <p:ph type="title"/>
          </p:nvPr>
        </p:nvSpPr>
        <p:spPr>
          <a:xfrm>
            <a:off x="3243591" y="604888"/>
            <a:ext cx="5165119" cy="347220"/>
          </a:xfrm>
        </p:spPr>
        <p:txBody>
          <a:bodyPr>
            <a:normAutofit fontScale="90000"/>
          </a:bodyPr>
          <a:lstStyle/>
          <a:p>
            <a:pPr algn="ctr"/>
            <a:r>
              <a:rPr lang="en-IN" b="1" i="0" dirty="0">
                <a:solidFill>
                  <a:schemeClr val="tx1"/>
                </a:solidFill>
                <a:effectLst/>
                <a:latin typeface="Helvetica Neue"/>
              </a:rPr>
              <a:t>Model Selection</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04C8FF15-B1E3-835C-3461-4AE2DF2F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4" y="979861"/>
            <a:ext cx="7191081" cy="3057720"/>
          </a:xfrm>
          <a:prstGeom prst="rect">
            <a:avLst/>
          </a:prstGeom>
        </p:spPr>
      </p:pic>
      <p:sp>
        <p:nvSpPr>
          <p:cNvPr id="6" name="TextBox 5">
            <a:extLst>
              <a:ext uri="{FF2B5EF4-FFF2-40B4-BE49-F238E27FC236}">
                <a16:creationId xmlns:a16="http://schemas.microsoft.com/office/drawing/2014/main" id="{FA62E093-3FD2-6062-6835-418606AC6AFC}"/>
              </a:ext>
            </a:extLst>
          </p:cNvPr>
          <p:cNvSpPr txBox="1"/>
          <p:nvPr/>
        </p:nvSpPr>
        <p:spPr>
          <a:xfrm>
            <a:off x="472911" y="4550599"/>
            <a:ext cx="11246177" cy="1253485"/>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65814-5CF6-89E9-49B5-A4981DDC8D29}"/>
              </a:ext>
            </a:extLst>
          </p:cNvPr>
          <p:cNvSpPr txBox="1"/>
          <p:nvPr/>
        </p:nvSpPr>
        <p:spPr>
          <a:xfrm>
            <a:off x="535022" y="1"/>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a16="http://schemas.microsoft.com/office/drawing/2014/main" id="{8E4E19E3-BB41-FA6F-D360-7836EBDB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24" y="621808"/>
            <a:ext cx="8686035" cy="2093112"/>
          </a:xfrm>
          <a:prstGeom prst="rect">
            <a:avLst/>
          </a:prstGeom>
        </p:spPr>
      </p:pic>
      <p:pic>
        <p:nvPicPr>
          <p:cNvPr id="11" name="Picture 10">
            <a:extLst>
              <a:ext uri="{FF2B5EF4-FFF2-40B4-BE49-F238E27FC236}">
                <a16:creationId xmlns:a16="http://schemas.microsoft.com/office/drawing/2014/main"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30" y="2714919"/>
            <a:ext cx="6830549" cy="3833121"/>
          </a:xfrm>
          <a:prstGeom prst="rect">
            <a:avLst/>
          </a:prstGeom>
        </p:spPr>
      </p:pic>
      <p:pic>
        <p:nvPicPr>
          <p:cNvPr id="13" name="Picture 12">
            <a:extLst>
              <a:ext uri="{FF2B5EF4-FFF2-40B4-BE49-F238E27FC236}">
                <a16:creationId xmlns:a16="http://schemas.microsoft.com/office/drawing/2014/main"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610" y="2937776"/>
            <a:ext cx="4367538" cy="3387408"/>
          </a:xfrm>
          <a:prstGeom prst="rect">
            <a:avLst/>
          </a:prstGeom>
        </p:spPr>
      </p:pic>
    </p:spTree>
    <p:extLst>
      <p:ext uri="{BB962C8B-B14F-4D97-AF65-F5344CB8AC3E}">
        <p14:creationId xmlns:p14="http://schemas.microsoft.com/office/powerpoint/2010/main"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0E36-56CD-99BB-6C06-24C75DD2432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a16="http://schemas.microsoft.com/office/drawing/2014/main" id="{AB48E813-988A-B0B3-1BD5-D11E4682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0" y="748552"/>
            <a:ext cx="9337370" cy="4900528"/>
          </a:xfrm>
          <a:prstGeom prst="rect">
            <a:avLst/>
          </a:prstGeom>
        </p:spPr>
      </p:pic>
      <p:pic>
        <p:nvPicPr>
          <p:cNvPr id="10" name="Picture 9">
            <a:extLst>
              <a:ext uri="{FF2B5EF4-FFF2-40B4-BE49-F238E27FC236}">
                <a16:creationId xmlns:a16="http://schemas.microsoft.com/office/drawing/2014/main"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9" y="5664319"/>
            <a:ext cx="7226055" cy="553997"/>
          </a:xfrm>
          <a:prstGeom prst="rect">
            <a:avLst/>
          </a:prstGeom>
        </p:spPr>
      </p:pic>
    </p:spTree>
    <p:extLst>
      <p:ext uri="{BB962C8B-B14F-4D97-AF65-F5344CB8AC3E}">
        <p14:creationId xmlns:p14="http://schemas.microsoft.com/office/powerpoint/2010/main"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110501E-9F9C-493D-3AFC-1E69E93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89" y="1112483"/>
            <a:ext cx="6135591" cy="894592"/>
          </a:xfrm>
          <a:prstGeom prst="rect">
            <a:avLst/>
          </a:prstGeom>
        </p:spPr>
      </p:pic>
      <p:pic>
        <p:nvPicPr>
          <p:cNvPr id="9" name="Picture 8">
            <a:extLst>
              <a:ext uri="{FF2B5EF4-FFF2-40B4-BE49-F238E27FC236}">
                <a16:creationId xmlns:a16="http://schemas.microsoft.com/office/drawing/2014/main"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89" y="2007075"/>
            <a:ext cx="6135591" cy="4737939"/>
          </a:xfrm>
          <a:prstGeom prst="rect">
            <a:avLst/>
          </a:prstGeom>
        </p:spPr>
      </p:pic>
      <p:sp>
        <p:nvSpPr>
          <p:cNvPr id="10" name="TextBox 9">
            <a:extLst>
              <a:ext uri="{FF2B5EF4-FFF2-40B4-BE49-F238E27FC236}">
                <a16:creationId xmlns:a16="http://schemas.microsoft.com/office/drawing/2014/main" id="{8903F6A3-4047-72A0-5D71-2D32001F9D47}"/>
              </a:ext>
            </a:extLst>
          </p:cNvPr>
          <p:cNvSpPr txBox="1"/>
          <p:nvPr/>
        </p:nvSpPr>
        <p:spPr>
          <a:xfrm>
            <a:off x="7030721" y="1724403"/>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198FE8-07EA-34F4-AB7D-2A78F42291A2}"/>
              </a:ext>
            </a:extLst>
          </p:cNvPr>
          <p:cNvSpPr txBox="1"/>
          <p:nvPr/>
        </p:nvSpPr>
        <p:spPr>
          <a:xfrm>
            <a:off x="568960" y="1788161"/>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3BBD-BE05-B636-34D9-220358DAD0F6}"/>
              </a:ext>
            </a:extLst>
          </p:cNvPr>
          <p:cNvSpPr txBox="1"/>
          <p:nvPr/>
        </p:nvSpPr>
        <p:spPr>
          <a:xfrm>
            <a:off x="3495040"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6FCE1A-588D-71F1-911D-119365C32F86}"/>
              </a:ext>
            </a:extLst>
          </p:cNvPr>
          <p:cNvSpPr txBox="1"/>
          <p:nvPr/>
        </p:nvSpPr>
        <p:spPr>
          <a:xfrm>
            <a:off x="0" y="477521"/>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53812-129B-6C3C-E046-28F69F235F7D}"/>
              </a:ext>
            </a:extLst>
          </p:cNvPr>
          <p:cNvSpPr txBox="1"/>
          <p:nvPr/>
        </p:nvSpPr>
        <p:spPr>
          <a:xfrm>
            <a:off x="510074"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3840E5C1-55E5-7A9C-D1E7-432B9722D782}"/>
              </a:ext>
            </a:extLst>
          </p:cNvPr>
          <p:cNvSpPr txBox="1"/>
          <p:nvPr/>
        </p:nvSpPr>
        <p:spPr>
          <a:xfrm>
            <a:off x="171449" y="716787"/>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6A04-A23A-0890-13AF-185288FDBAFB}"/>
              </a:ext>
            </a:extLst>
          </p:cNvPr>
          <p:cNvSpPr txBox="1"/>
          <p:nvPr/>
        </p:nvSpPr>
        <p:spPr>
          <a:xfrm>
            <a:off x="457200" y="518160"/>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F5615-5E6C-F9F2-9DD0-650F9F26D729}"/>
              </a:ext>
            </a:extLst>
          </p:cNvPr>
          <p:cNvSpPr txBox="1"/>
          <p:nvPr/>
        </p:nvSpPr>
        <p:spPr>
          <a:xfrm>
            <a:off x="2109537" y="2600201"/>
            <a:ext cx="7972926"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D968-F8C3-1384-6873-8005FFCE12A0}"/>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5DA7C5-372F-7010-2BDA-D7F4D6A97B89}"/>
              </a:ext>
            </a:extLst>
          </p:cNvPr>
          <p:cNvSpPr txBox="1"/>
          <p:nvPr/>
        </p:nvSpPr>
        <p:spPr>
          <a:xfrm>
            <a:off x="597158" y="1527243"/>
            <a:ext cx="10818701" cy="294048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values hence we need to build regression algorithms to predict the price of used cars.</a:t>
            </a:r>
          </a:p>
        </p:txBody>
      </p:sp>
    </p:spTree>
    <p:extLst>
      <p:ext uri="{BB962C8B-B14F-4D97-AF65-F5344CB8AC3E}">
        <p14:creationId xmlns:p14="http://schemas.microsoft.com/office/powerpoint/2010/main"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00E11-FB31-DEA4-53F6-2C588CD48756}"/>
              </a:ext>
            </a:extLst>
          </p:cNvPr>
          <p:cNvSpPr txBox="1"/>
          <p:nvPr/>
        </p:nvSpPr>
        <p:spPr>
          <a:xfrm>
            <a:off x="671804" y="253827"/>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8CBE29-E4A1-D2D5-D60D-074C37317C40}"/>
              </a:ext>
            </a:extLst>
          </p:cNvPr>
          <p:cNvSpPr txBox="1"/>
          <p:nvPr/>
        </p:nvSpPr>
        <p:spPr>
          <a:xfrm>
            <a:off x="826009" y="1205111"/>
            <a:ext cx="10391306"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0A349-C458-E7F0-9D0C-50A06701C62C}"/>
              </a:ext>
            </a:extLst>
          </p:cNvPr>
          <p:cNvSpPr txBox="1"/>
          <p:nvPr/>
        </p:nvSpPr>
        <p:spPr>
          <a:xfrm>
            <a:off x="807396" y="335902"/>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435EF071-FA77-3BC0-AEB2-8FA1742487E6}"/>
              </a:ext>
            </a:extLst>
          </p:cNvPr>
          <p:cNvSpPr txBox="1"/>
          <p:nvPr/>
        </p:nvSpPr>
        <p:spPr>
          <a:xfrm>
            <a:off x="528320" y="1473200"/>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2F74BAF-6200-1749-AB33-30A49C56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654695" cy="4552118"/>
          </a:xfrm>
          <a:prstGeom prst="rect">
            <a:avLst/>
          </a:prstGeom>
        </p:spPr>
      </p:pic>
    </p:spTree>
    <p:extLst>
      <p:ext uri="{BB962C8B-B14F-4D97-AF65-F5344CB8AC3E}">
        <p14:creationId xmlns:p14="http://schemas.microsoft.com/office/powerpoint/2010/main"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726D-DB00-D33B-686F-59424C57254B}"/>
              </a:ext>
            </a:extLst>
          </p:cNvPr>
          <p:cNvSpPr txBox="1"/>
          <p:nvPr/>
        </p:nvSpPr>
        <p:spPr>
          <a:xfrm>
            <a:off x="548640" y="172720"/>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0D662F-B50A-3162-EB77-6DBE1724CC3B}"/>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id="{C6284264-AE24-1E4F-BD3B-62D5300FC033}"/>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a16="http://schemas.microsoft.com/office/drawing/2014/main" id="{36C207E5-A19A-823C-BD94-44A2BDBAD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a16="http://schemas.microsoft.com/office/drawing/2014/main" id="{2DA57B72-E3B6-3CE9-3476-2BB01CAFF158}"/>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210CDF1B-171B-0FD6-D5EC-AFD9C721EDD5}"/>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id="{6BA6DB32-E22B-6EA5-407E-A56ECFF3876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B9B8FCE3-E76B-FE94-E3E6-8C62DA3AD055}"/>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a16="http://schemas.microsoft.com/office/drawing/2014/main" id="{EB64F376-440D-7779-CC32-8B8751BF2829}"/>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B6583450-9556-2387-1A69-71667762C060}"/>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23DBF027-721B-565C-2548-EAE63274481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31C2D40D-2F44-8D9E-8947-B0DEE86ACCB4}"/>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6B8E03C0-8D3D-993D-91CE-0F221B057A6A}"/>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191F34F6-5779-6B0E-8B4F-EDB958A7303C}"/>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a16="http://schemas.microsoft.com/office/drawing/2014/main" id="{1E4F7FDB-CB95-4208-2D61-6ACA43F25B20}"/>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a16="http://schemas.microsoft.com/office/drawing/2014/main"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a16="http://schemas.microsoft.com/office/drawing/2014/main"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35281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461</TotalTime>
  <Words>5007</Words>
  <Application>Microsoft Office PowerPoint</Application>
  <PresentationFormat>Widescreen</PresentationFormat>
  <Paragraphs>214</Paragraphs>
  <Slides>41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Algerian</vt:lpstr>
      <vt:lpstr>Arial</vt:lpstr>
      <vt:lpstr>Bookman Old Style</vt:lpstr>
      <vt:lpstr>Calibri</vt:lpstr>
      <vt:lpstr>Century</vt:lpstr>
      <vt:lpstr>Georgia</vt:lpstr>
      <vt:lpstr>Helvetica Neue</vt:lpstr>
      <vt:lpstr>Microsoft Sans Serif</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Amit Pawar</cp:lastModifiedBy>
  <cp:revision>4</cp:revision>
  <dcterms:created xsi:type="dcterms:W3CDTF">2022-07-28T17:00:20Z</dcterms:created>
  <dcterms:modified xsi:type="dcterms:W3CDTF">2023-01-09T06:41:31Z</dcterms:modified>
</cp:coreProperties>
</file>