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79" d="100"/>
          <a:sy n="79"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custLinFactNeighborX="1825" custLinFactNeighborY="-12735"/>
      <dgm:spPr/>
      <dgm:t>
        <a:bodyPr/>
        <a:lstStyle/>
        <a:p>
          <a:endParaRPr lang="en-US"/>
        </a:p>
      </dgm:t>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custLinFactNeighborX="1826" custLinFactNeighborY="-12735"/>
      <dgm:spPr/>
      <dgm:t>
        <a:bodyPr/>
        <a:lstStyle/>
        <a:p>
          <a:endParaRPr lang="en-US"/>
        </a:p>
      </dgm:t>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custLinFactNeighborX="-2150" custLinFactNeighborY="-16980"/>
      <dgm:spPr/>
      <dgm:t>
        <a:bodyPr/>
        <a:lstStyle/>
        <a:p>
          <a:endParaRPr lang="en-US"/>
        </a:p>
      </dgm:t>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custLinFactNeighborY="-28654"/>
      <dgm:spPr/>
      <dgm:t>
        <a:bodyPr/>
        <a:lstStyle/>
        <a:p>
          <a:endParaRPr lang="en-US"/>
        </a:p>
      </dgm:t>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custLinFactNeighborX="456" custLinFactNeighborY="-21225"/>
      <dgm:spPr/>
      <dgm:t>
        <a:bodyPr/>
        <a:lstStyle/>
        <a:p>
          <a:endParaRPr lang="en-US"/>
        </a:p>
      </dgm:t>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custLinFactNeighborX="2738" custLinFactNeighborY="-19103"/>
      <dgm:spPr/>
      <dgm:t>
        <a:bodyPr/>
        <a:lstStyle/>
        <a:p>
          <a:endParaRPr lang="en-US"/>
        </a:p>
      </dgm:t>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30456"/>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Data Cleaning</a:t>
          </a:r>
        </a:p>
      </dsp:txBody>
      <dsp:txXfrm>
        <a:off x="42242" y="30456"/>
        <a:ext cx="2065693" cy="653096"/>
      </dsp:txXfrm>
    </dsp:sp>
    <dsp:sp modelId="{9D677988-374B-4BBA-B73C-8BE59201B4AA}">
      <dsp:nvSpPr>
        <dsp:cNvPr id="0" name=""/>
        <dsp:cNvSpPr/>
      </dsp:nvSpPr>
      <dsp:spPr>
        <a:xfrm>
          <a:off x="3426" y="963525"/>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Import the collected data from web scraping</a:t>
          </a:r>
        </a:p>
        <a:p>
          <a:pPr marL="171450" lvl="1" indent="-171450" algn="l" defTabSz="800100">
            <a:lnSpc>
              <a:spcPct val="90000"/>
            </a:lnSpc>
            <a:spcBef>
              <a:spcPct val="0"/>
            </a:spcBef>
            <a:spcAft>
              <a:spcPct val="15000"/>
            </a:spcAft>
            <a:buChar char="••"/>
          </a:pPr>
          <a:r>
            <a:rPr lang="en-US" sz="1800" kern="1200" dirty="0"/>
            <a:t>Clean and format the records as per usage by using various imputation techniques</a:t>
          </a:r>
        </a:p>
      </dsp:txBody>
      <dsp:txXfrm>
        <a:off x="63928" y="1024027"/>
        <a:ext cx="1944689" cy="3068371"/>
      </dsp:txXfrm>
    </dsp:sp>
    <dsp:sp modelId="{51EA4E37-9197-43C9-9502-961CC2F00719}">
      <dsp:nvSpPr>
        <dsp:cNvPr id="0" name=""/>
        <dsp:cNvSpPr/>
      </dsp:nvSpPr>
      <dsp:spPr>
        <a:xfrm>
          <a:off x="2421092" y="99855"/>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421092" y="202715"/>
        <a:ext cx="509603" cy="308578"/>
      </dsp:txXfrm>
    </dsp:sp>
    <dsp:sp modelId="{6BB0ABCB-2373-47ED-9774-278F8EE9E9B2}">
      <dsp:nvSpPr>
        <dsp:cNvPr id="0" name=""/>
        <dsp:cNvSpPr/>
      </dsp:nvSpPr>
      <dsp:spPr>
        <a:xfrm>
          <a:off x="3360563" y="30456"/>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Exploratory Data Analysis</a:t>
          </a:r>
        </a:p>
      </dsp:txBody>
      <dsp:txXfrm>
        <a:off x="3360563" y="30456"/>
        <a:ext cx="2065693" cy="653096"/>
      </dsp:txXfrm>
    </dsp:sp>
    <dsp:sp modelId="{93C83A52-6E6B-41FD-9424-D118FD751CED}">
      <dsp:nvSpPr>
        <dsp:cNvPr id="0" name=""/>
        <dsp:cNvSpPr/>
      </dsp:nvSpPr>
      <dsp:spPr>
        <a:xfrm>
          <a:off x="3293447" y="963525"/>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Check through all the dataset information like datatype, missing value, duplicate value etc.</a:t>
          </a:r>
        </a:p>
        <a:p>
          <a:pPr marL="171450" lvl="1" indent="-171450" algn="l" defTabSz="800100">
            <a:lnSpc>
              <a:spcPct val="90000"/>
            </a:lnSpc>
            <a:spcBef>
              <a:spcPct val="0"/>
            </a:spcBef>
            <a:spcAft>
              <a:spcPct val="15000"/>
            </a:spcAft>
            <a:buChar char="••"/>
          </a:pPr>
          <a:r>
            <a:rPr lang="en-US" sz="1800" kern="1200" dirty="0"/>
            <a:t>Analyze each and every data record to ensure we have usable information</a:t>
          </a:r>
        </a:p>
      </dsp:txBody>
      <dsp:txXfrm>
        <a:off x="3353949" y="1024027"/>
        <a:ext cx="1944689" cy="3068371"/>
      </dsp:txXfrm>
    </dsp:sp>
    <dsp:sp modelId="{A66EA167-6AD2-4AA4-A421-59E2B4561DDF}">
      <dsp:nvSpPr>
        <dsp:cNvPr id="0" name=""/>
        <dsp:cNvSpPr/>
      </dsp:nvSpPr>
      <dsp:spPr>
        <a:xfrm rot="21567647">
          <a:off x="5718861" y="84462"/>
          <a:ext cx="620379"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18864" y="188048"/>
        <a:ext cx="466090" cy="308578"/>
      </dsp:txXfrm>
    </dsp:sp>
    <dsp:sp modelId="{3E371716-205E-4EF6-A7ED-14278F63B034}">
      <dsp:nvSpPr>
        <dsp:cNvPr id="0" name=""/>
        <dsp:cNvSpPr/>
      </dsp:nvSpPr>
      <dsp:spPr>
        <a:xfrm>
          <a:off x="6596731"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Visualization and Data Preprocessing</a:t>
          </a:r>
        </a:p>
      </dsp:txBody>
      <dsp:txXfrm>
        <a:off x="6596731" y="0"/>
        <a:ext cx="2065693" cy="653096"/>
      </dsp:txXfrm>
    </dsp:sp>
    <dsp:sp modelId="{D91F2413-E4E3-4058-AF8C-E44208B5C14B}">
      <dsp:nvSpPr>
        <dsp:cNvPr id="0" name=""/>
        <dsp:cNvSpPr/>
      </dsp:nvSpPr>
      <dsp:spPr>
        <a:xfrm>
          <a:off x="6668306" y="963525"/>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 various visualization methods to check the data distribution identify presence of outliers and skewness</a:t>
          </a:r>
        </a:p>
        <a:p>
          <a:pPr marL="171450" lvl="1" indent="-171450" algn="l" defTabSz="800100">
            <a:lnSpc>
              <a:spcPct val="90000"/>
            </a:lnSpc>
            <a:spcBef>
              <a:spcPct val="0"/>
            </a:spcBef>
            <a:spcAft>
              <a:spcPct val="15000"/>
            </a:spcAft>
            <a:buChar char="••"/>
          </a:pPr>
          <a:r>
            <a:rPr lang="en-US" sz="1800" kern="1200" dirty="0"/>
            <a:t>Perform encoding and scaling methods</a:t>
          </a:r>
        </a:p>
      </dsp:txBody>
      <dsp:txXfrm>
        <a:off x="6728808" y="1024027"/>
        <a:ext cx="1944689" cy="3068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2678" y="0"/>
        <a:ext cx="2065693" cy="653096"/>
      </dsp:txXfrm>
    </dsp:sp>
    <dsp:sp modelId="{9D677988-374B-4BBA-B73C-8BE59201B4AA}">
      <dsp:nvSpPr>
        <dsp:cNvPr id="0" name=""/>
        <dsp:cNvSpPr/>
      </dsp:nvSpPr>
      <dsp:spPr>
        <a:xfrm>
          <a:off x="25968" y="963550"/>
          <a:ext cx="2073150" cy="353224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classification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classification function is called it is able to process all the necessary parameters</a:t>
          </a:r>
        </a:p>
      </dsp:txBody>
      <dsp:txXfrm>
        <a:off x="86688" y="1024270"/>
        <a:ext cx="1951710" cy="3410809"/>
      </dsp:txXfrm>
    </dsp:sp>
    <dsp:sp modelId="{51EA4E37-9197-43C9-9502-961CC2F00719}">
      <dsp:nvSpPr>
        <dsp:cNvPr id="0" name=""/>
        <dsp:cNvSpPr/>
      </dsp:nvSpPr>
      <dsp:spPr>
        <a:xfrm>
          <a:off x="2384811" y="69399"/>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4811" y="172259"/>
        <a:ext cx="516561" cy="308578"/>
      </dsp:txXfrm>
    </dsp:sp>
    <dsp:sp modelId="{6BB0ABCB-2373-47ED-9774-278F8EE9E9B2}">
      <dsp:nvSpPr>
        <dsp:cNvPr id="0" name=""/>
        <dsp:cNvSpPr/>
      </dsp:nvSpPr>
      <dsp:spPr>
        <a:xfrm>
          <a:off x="3334127"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34127" y="0"/>
        <a:ext cx="2065693" cy="653096"/>
      </dsp:txXfrm>
    </dsp:sp>
    <dsp:sp modelId="{93C83A52-6E6B-41FD-9424-D118FD751CED}">
      <dsp:nvSpPr>
        <dsp:cNvPr id="0" name=""/>
        <dsp:cNvSpPr/>
      </dsp:nvSpPr>
      <dsp:spPr>
        <a:xfrm>
          <a:off x="3361310" y="950159"/>
          <a:ext cx="2065693" cy="354564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421812" y="1010661"/>
        <a:ext cx="1944689" cy="3424636"/>
      </dsp:txXfrm>
    </dsp:sp>
    <dsp:sp modelId="{A66EA167-6AD2-4AA4-A421-59E2B4561DDF}">
      <dsp:nvSpPr>
        <dsp:cNvPr id="0" name=""/>
        <dsp:cNvSpPr/>
      </dsp:nvSpPr>
      <dsp:spPr>
        <a:xfrm>
          <a:off x="5724757" y="69399"/>
          <a:ext cx="688865"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24757" y="172259"/>
        <a:ext cx="534576" cy="308578"/>
      </dsp:txXfrm>
    </dsp:sp>
    <dsp:sp modelId="{3E371716-205E-4EF6-A7ED-14278F63B034}">
      <dsp:nvSpPr>
        <dsp:cNvPr id="0" name=""/>
        <dsp:cNvSpPr/>
      </dsp:nvSpPr>
      <dsp:spPr>
        <a:xfrm>
          <a:off x="6699567"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99567" y="0"/>
        <a:ext cx="2065693" cy="653096"/>
      </dsp:txXfrm>
    </dsp:sp>
    <dsp:sp modelId="{D91F2413-E4E3-4058-AF8C-E44208B5C14B}">
      <dsp:nvSpPr>
        <dsp:cNvPr id="0" name=""/>
        <dsp:cNvSpPr/>
      </dsp:nvSpPr>
      <dsp:spPr>
        <a:xfrm>
          <a:off x="6689030" y="950118"/>
          <a:ext cx="2065693" cy="3545681"/>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classification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6749532" y="1010620"/>
        <a:ext cx="1944689" cy="34246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09-02-2023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20395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0942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357303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3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77692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7A3D78C-C684-4913-890D-BD69CD93597F}"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51323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7A3D78C-C684-4913-890D-BD69CD93597F}"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818286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869669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67144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84344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95120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03848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15082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A3D78C-C684-4913-890D-BD69CD93597F}"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72058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7A3D78C-C684-4913-890D-BD69CD93597F}"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11455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04308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37079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7A3D78C-C684-4913-890D-BD69CD93597F}" type="datetimeFigureOut">
              <a:rPr lang="en-IN" smtClean="0"/>
              <a:t>09-02-2023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34789117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 </a:t>
            </a:r>
            <a:r>
              <a:rPr lang="en-US" sz="3200" dirty="0" smtClean="0"/>
              <a:t>Amit Pawar</a:t>
            </a:r>
            <a:endParaRPr lang="id-ID" sz="3200" dirty="0"/>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smtClean="0"/>
              <a:t>EMAIL SPAM</a:t>
            </a:r>
            <a:r>
              <a:rPr lang="en-US" sz="5400" dirty="0" smtClean="0"/>
              <a:t> </a:t>
            </a:r>
            <a:r>
              <a:rPr lang="en-US" sz="5400" dirty="0"/>
              <a:t>classifier project presentation</a:t>
            </a:r>
          </a:p>
        </p:txBody>
      </p:sp>
    </p:spTree>
    <p:extLst>
      <p:ext uri="{BB962C8B-B14F-4D97-AF65-F5344CB8AC3E}">
        <p14:creationId xmlns:p14="http://schemas.microsoft.com/office/powerpoint/2010/main" val="2404788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normAutofit fontScale="90000"/>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normAutofit fontScale="90000"/>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normAutofit fontScale="90000"/>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03-36C0-F1D8-9471-46EF1B1F2DC0}"/>
              </a:ext>
            </a:extLst>
          </p:cNvPr>
          <p:cNvSpPr>
            <a:spLocks noGrp="1"/>
          </p:cNvSpPr>
          <p:nvPr>
            <p:ph type="ctrTitle"/>
          </p:nvPr>
        </p:nvSpPr>
        <p:spPr>
          <a:xfrm>
            <a:off x="3525625" y="639953"/>
            <a:ext cx="4594076" cy="625760"/>
          </a:xfrm>
        </p:spPr>
        <p:txBody>
          <a:bodyPr>
            <a:normAutofit fontScale="90000"/>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normAutofit fontScale="90000"/>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normAutofit fontScale="90000"/>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normAutofit fontScale="90000"/>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normAutofit fontScale="90000"/>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normAutofit fontScale="90000"/>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normAutofit fontScale="90000"/>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normAutofit fontScale="90000"/>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normAutofit fontScale="90000"/>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t>THANK YOU</a:t>
            </a:r>
            <a:endParaRPr lang="en-IN" sz="8000" b="1" dirty="0"/>
          </a:p>
          <a:p>
            <a:pPr algn="ctr"/>
            <a:endParaRPr lang="en-IN" dirty="0"/>
          </a:p>
        </p:txBody>
      </p:sp>
    </p:spTree>
    <p:extLst>
      <p:ext uri="{BB962C8B-B14F-4D97-AF65-F5344CB8AC3E}">
        <p14:creationId xmlns:p14="http://schemas.microsoft.com/office/powerpoint/2010/main" val="3665281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normAutofit fontScale="90000"/>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317</TotalTime>
  <Words>2072</Words>
  <Application>Microsoft Office PowerPoint</Application>
  <PresentationFormat>Widescreen</PresentationFormat>
  <Paragraphs>135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Tw Cen MT</vt:lpstr>
      <vt:lpstr>Wingdings</vt:lpstr>
      <vt:lpstr>Wingdings 3</vt:lpstr>
      <vt:lpstr>Droplet</vt:lpstr>
      <vt:lpstr>EMAIL SPAM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VISHWAS PAI - 110909350</dc:creator>
  <cp:lastModifiedBy>Amit Pawar</cp:lastModifiedBy>
  <cp:revision>7</cp:revision>
  <dcterms:created xsi:type="dcterms:W3CDTF">2022-09-17T14:46:07Z</dcterms:created>
  <dcterms:modified xsi:type="dcterms:W3CDTF">2023-02-10T07:53:21Z</dcterms:modified>
</cp:coreProperties>
</file>