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7.xml" ContentType="application/vnd.openxmlformats-officedocument.presentationml.notesSlide+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ink/ink6.xml" ContentType="application/inkml+xml"/>
  <Override PartName="/ppt/ink/ink5.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60" r:id="rId2"/>
    <p:sldId id="257" r:id="rId3"/>
    <p:sldId id="342" r:id="rId4"/>
    <p:sldId id="370" r:id="rId5"/>
    <p:sldId id="371" r:id="rId6"/>
    <p:sldId id="372" r:id="rId7"/>
    <p:sldId id="373"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414" r:id="rId43"/>
    <p:sldId id="415" r:id="rId44"/>
    <p:sldId id="416"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155D3B3-C123-436B-8766-F533F2612CBC}" type="datetimeFigureOut">
              <a:rPr lang="en-US" smtClean="0"/>
              <a:t>8/27/2022</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9CDB9DC-0538-4D5D-8E04-3B146B35347D}" type="slidenum">
              <a:rPr lang="en-US" smtClean="0"/>
              <a:t>‹#›</a:t>
            </a:fld>
            <a:endParaRPr lang="en-US"/>
          </a:p>
        </p:txBody>
      </p:sp>
    </p:spTree>
    <p:extLst>
      <p:ext uri="{BB962C8B-B14F-4D97-AF65-F5344CB8AC3E}">
        <p14:creationId xmlns:p14="http://schemas.microsoft.com/office/powerpoint/2010/main" val="38603796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5:47:16.500"/>
    </inkml:context>
    <inkml:brush xml:id="br0">
      <inkml:brushProperty name="width" value="0.05292" units="cm"/>
      <inkml:brushProperty name="height" value="0.05292" units="cm"/>
      <inkml:brushProperty name="color" value="#FF0000"/>
    </inkml:brush>
  </inkml:definitions>
  <inkml:trace contextRef="#ctx0" brushRef="#br0">22004 11969 32 0,'1'-9'44'0,"-1"0"1"16,-1-1-3-16,-1 1-6 0,-5-2-5 0,-4 0-3 16,2 3-2-16,-5 0-1 0,-13-1 1 15,0 3 2-15,3 2 5 0,1 2 6 0,-12 2 6 16,-1 3 9-16,-1 1 6 16,-1 3 7-16,0 2 7 0,-27 12 4 0,15-2 4 15,-10 11 5-15,15-9 0 0,-9 14-5 16,16-6 1-16,-11 14-1 0,8 6 0 0,3 4-1 15,1 4-2-15,6 9-1 0,9 2 1 16,2 2-1-16,9-13-2 0,1 23-1 16,8-15-2-16,4 26-2 0,8-6-3 15,12 30 1-15,1-42 5 0,22 26 4 0,6-9-3 16,-10-30-3-16,20 15-1 0,-13-26-3 16,27 15-3-16,-22-24-4 0,8-3-3 15,4-3-3-15,5-7-3 0,2-4-1 0,0-5 0 16,-12-11-1-16,-5-7-1 0,36-6 0 15,26-11-3-15,-39-2-1 0,29-17-2 16,-11-6-3-16,-8-10-1 0,-8-11-2 16,-5-5-3-16,-4-11-1 0,-6-7-1 0,-6-3 3 15,2-4 8-15,-8 1 5 0,-2 2 3 16,-5 1 1-16,-15 21 1 0,-3-5 1 16,9-29 0-16,-18 36 1 0,-8 14 1 15,-5 7-3-15,-1 3-1 0,-8-2-4 0,-5-36-7 16,-7 5-7-16,-8 6-6 0,-13 6-3 15,-23-13-6-15,8 29-5 0,-10 11-5 0,-40-3-2 16,20 21-2-16,-40 3-2 16,24 14-3-16,-37 7-10 0,2 11-9 0,5 8-16 15,11 7-26-15,7 6-35 0,13 6-30 16,8 4-38-16,34-8-60 0,-22 21 83 0,27-14-445 16,6 7 97-16,7 5 81 0</inkml:trace>
  <inkml:trace contextRef="#ctx0" brushRef="#br0" timeOffset="921.321">21900 13777 15 0,'0'0'65'0,"3"-4"27"0,-3 4 19 15,2-3 11-15,-2 3 10 0,2-5 5 16,-2 5 4-16,0 0 0 0,3-5 0 0,-3 5-3 15,0 0-2-15,2-3-4 0,-2 3-3 16,0 0-8-16,0 0-8 0,3-4-8 16,-3 4-5-16,0 0-6 0,0 0-6 0,0 0-7 15,0-5-6-15,0 5-5 0,0 0-4 16,0 0-5-16,0 0-4 0,0 0-3 16,0 0-3-16,0 0-5 0,4-4-1 15,-4 4-3-15,0 0-4 0,0 0-3 0,0 0-3 16,0 0-5-16,0 0-4 0,0 0-2 15,0 0-2-15,0 0 0 0,2 11 1 16,-2 0 8-16,0 7 15 0,4 19 6 0,1 7 1 16,3 49 2-16,5 35 1 0,-5-36 1 15,4 39 3-15,-1 0 4 0,-2 2 2 16,9 4 3-16,-5 0 0 0,1 2-2 16,-1 2-2-16,-2-2-2 0,-1 0-3 0,0-7-6 15,-3-1-1-15,5 1-5 0,-6-42 2 16,3 40 2-16,-5-41 2 0,1 1 3 0,4-1 3 15,-2 0 1-15,-3-4 4 0,3-4 2 16,-3-19 2-16,-1-11 0 0,-1-6-4 16,1 1 3-16,-3 1-6 0,2 2-8 15,-2-9-4-15,2 5-7 0,-2-5-6 0,2-3-10 16,0-4-12-16,-2-6-17 0,0-7-28 16,0-3-22-16,1-4-23 0,-1-3-24 15,1 0-25-15,-2-4-28 0,1-6-25 16,1 11-38-16,-1-4 84 0,1-3-96 0,3 0-407 15,-2-2 107-15,-2-2 88 0</inkml:trace>
  <inkml:trace contextRef="#ctx0" brushRef="#br0" timeOffset="2519.9807">22126 16879 5 0,'2'-4'51'16,"-2"4"27"-16,0 0 13 0,0 0 6 0,0 0 4 16,0 0 0-16,0 0-3 0,0 0-2 15,0 0 5-15,0 0 7 0,-23 5 21 16,-2 8 15-16,-4 5 17 0,-29 23 14 16,-28 38 12-16,2-9 12 0,-7 6 6 0,2 7 1 15,-10 5-4-15,-3 2-5 0,-3-1-9 16,-5 1-5-16,3-8-10 0,-4-2-9 15,1-4-9-15,-13-5-10 0,16-7-7 16,4-6-9-16,5 8-6 0,33-33-14 0,-4 1-14 16,7-2-9-16,-3 0-15 0,22-8-20 15,10-5-27-15,7-4-42 0,2-1-67 16,5-5-46-16,5-1-47 0,1-2-37 16,5-1 87-16,1 1-78 0,3-5-44 0,4-1-28 15,0 0-236-15,0 0 86 0,24-19 71 16</inkml:trace>
  <inkml:trace contextRef="#ctx0" brushRef="#br0" timeOffset="2981.9423">22222 16963 29 0,'24'-4'102'0,"11"1"44"15,5 5 27-15,46 10 20 0,-6 6 13 16,35 21 10-16,-12 2 3 0,0 9 1 16,-4 2-2-16,0 5-3 0,2-4-8 0,-7 3-12 15,3-4-13-15,-7 0-14 0,-3-5-14 16,-24-14-15-16,3 2-10 0,1 0-15 15,-4-3-13-15,-3 0-16 0,-17-10-20 0,-5-4-20 16,-5-3-25-16,-3 0-33 0,1-1-64 16,-1-3-42-16,-4 1-55 0,-2-3-50 15,-7 0 84-15,-4-4-326 0,-4-3 78 16,-4-2 64-16</inkml:trace>
  <inkml:trace contextRef="#ctx0" brushRef="#br0" timeOffset="3837.3418">20087 15368 48 0,'30'12'128'0,"42"10"41"16,40 1 22-16,18-8 12 0,11-1 5 15,13-5-3-15,19-3-8 0,9-5-9 0,5-2-11 16,6-2-14-16,-5-5-9 0,1 2-11 16,-1-6-8-16,-1-3-4 0,-7-2 3 15,-7-5 0-15,-9-2 1 0,-7-4-2 0,-4 4-3 16,-8-2-9-16,-12 1-10 0,-5 0-10 15,-7 6-12-15,-37 5-11 0,-3 2-16 16,-4 0-25-16,-24 4-33 0,-11 2-76 16,-8 2-76-16,-8 1-89 0,-7 1-305 0,-3 0 90 15,-10 4 75-15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27T06:26:04.732"/>
    </inkml:context>
    <inkml:brush xml:id="br0">
      <inkml:brushProperty name="width" value="0.05292" units="cm"/>
      <inkml:brushProperty name="height" value="0.05292" units="cm"/>
      <inkml:brushProperty name="color" value="#FF0000"/>
    </inkml:brush>
  </inkml:definitions>
  <inkml:trace contextRef="#ctx0" brushRef="#br0">2118 6588 40 0,'-4'-3'71'0,"1"1"11"0,0-1 2 16,0 1-2-16,3 2-7 0,-4-4-7 15,3 3-7-15,1 1-5 0,0 0-4 0,1-3-4 16,-1 3-3-16,9-2-2 0,-1 2-1 16,4 2-4-16,6-2 0 0,5 0 1 15,12 1-2-15,0 1 2 0,5-1-1 16,5 0 3-16,38 2 3 0,-16-2 2 0,18 3 2 16,-1 1 3-16,2 1-3 0,-1 0-3 15,0 2-1-15,1 4-3 0,4-4-2 0,34 7-5 16,-40-2-1-16,4-1-2 0,27 11-2 15,-30-14-4-15,38 11 1 0,-7-2-2 16,-31-6-1-16,37 5 1 0,-38-5-1 16,36 7 0-16,-6 1 1 0,-29-5 1 0,0-2 4 15,41 6 2-15,-7-4 4 0,-31-5 1 16,41 2 2-16,-34-4 0 0,36 3 1 16,-37-5 2-16,39 0 1 0,-38-3-2 15,41 2-2-15,-38-4-1 0,46-1-2 0,-3-1-1 16,-1-2-3-16,-9-2-3 0,0-3-2 15,-35 5-2-15,40-1-2 0,-7 0 5 16,-36 1-1-16,40-1 0 0,-36 0 2 0,40 0-1 16,-44-1 2-16,5 1-2 0,1 3 0 15,31-3-2-15,-43-6-1 0,0 10-1 16,-2-3-1-16,-20 1-2 0,-11-2 0 0,-5 3-3 16,38-1-1-16,-26 0-1 0,-14 0-1 15,-8 2-1-15,-2 1-2 0,0-1-1 16,-4 0-2-16,-5 0-1 0,-6-1-1 15,-3 1 0-15,-1 0-3 0,-2 0 0 0,-3 0-1 16,-2 0-2-16,-1 0-11 0,-2 0-1 16,-1 0-17-16,-1 0-20 0,-6 0-38 15,10 0-54-15,-6 0-63 0,-2 1-207 0,-2-1 68 16,-12 11 58-16</inkml:trace>
  <inkml:trace contextRef="#ctx0" brushRef="#br0" timeOffset="8704.1656">11546 10608 5 0,'90'0'11'0,"2"-1"2"0,3 2 2 0,-2 3 1 16,3-2-1-16,-3 1-1 0,-2-1 0 16,6 2 0-16,0 1 1 0,-4-2 2 15,-3 3 4-15,7-2 3 0,34 2 3 16,-39-1 3-16,42 1 2 0,-43-2 1 0,2 1 0 15,4 0-1-15,33 3-1 0,-40-3-1 16,39 3 0-16,-41-2-1 0,1 1-1 16,37 2-2-16,-36-1-1 0,1-2-2 0,37 4-1 15,-44-3 0-15,6-2 1 0,0 2-1 16,-1-2 1-16,8-1 0 0,-4 1 0 16,5-2 1-16,35 2-1 0,-37-4-2 15,3 1 0-15,36 0 0 0,-41-2 0 0,5 1-1 16,1-1-3-16,-1 1-1 0,40 0-2 15,-50 0 0-15,9-1 0 0,36 3-1 16,-37-3 2-16,39 0-1 0,-39 0-1 0,4 0 1 16,40-1 1-16,-48-1-1 0,47 2 1 15,-42-1 1-15,40 0 1 0,-5-1 0 16,-37-1 0-16,47 1 1 0,-5-2 0 16,-3 1 1-16,-41 1-1 0,40-2 2 0,-40 1 0 15,2 0-1-15,42-1 0 16,-7 0-3-16,-37-1 0 0,38-1-1 0,-39 0 1 15,-1 0-2-15,2 1 0 0,-3-1 0 16,0 0 1-16,-2 0 8 0,-2 0-4 0,-2-1-4 16,-3 2 0-16,-2-2 1 0,-17 3-1 15,-12-1 2-15,-7 0 3 0,39-1-1 16,-26 2 2-16,-10-1 2 0,-6 2 2 0,-2-1 1 16,1 1-2-16,-2-1 1 15,-1 1-3-15,-2-1-1 0,3 1-3 0,-3 0 0 16,-4 0-1-16,-5 1 0 0,-5-1-1 15,-3 2 0-15,1 1-3 0,-4-2-1 0,0 1-1 16,-5 0 1-16,2 0-2 0,-2 1-2 16,-1-1 0-16,0 1 0 0,-9 0-3 15,19-1 1-15,-13 1-2 0,-6 0 1 16,11 0 0-16,-11 0 0 0,12 0-1 0,-12 0 0 16,11 0-1-16,-11 0-2 0,10 0 0 15,-10 0 1-15,10 0 1 0,-10 0 0 16,0 0-1-16,12 1-8 0,-5-1-36 15,-3 1-49-15,2 0-52 0,1 0-148 0,-2 2 49 16,3 2 41-16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27T06:26:28.664"/>
    </inkml:context>
    <inkml:brush xml:id="br0">
      <inkml:brushProperty name="width" value="0.05292" units="cm"/>
      <inkml:brushProperty name="height" value="0.05292" units="cm"/>
      <inkml:brushProperty name="color" value="#FF0000"/>
    </inkml:brush>
  </inkml:definitions>
  <inkml:trace contextRef="#ctx0" brushRef="#br0">5913 6921 13 0,'5'-4'24'0,"-5"4"7"15,8 0 1-15,1 0 0 0,1 1 0 16,9 1-1-16,1-1-1 0,14 1 0 16,2-1-1-16,6 2-2 0,1-3 0 15,5 0-2-15,42 1-2 0,-24-1-1 0,-11-1-1 16,-7 1-2-16,40-3-1 0,-25 0-3 15,-7 0 0-15,27 0-1 0,-24-1 1 16,-10 1 0-16,-4 1 0 0,39-5-1 16,-19 2 1-16,-11 2 0 0,33-3 1 0,-6-2-1 15,-20 2 0-15,-12 0 0 0,31-2-1 16,-21 3-1-16,-10 0 1 0,-7 0-2 16,4 1-1-16,37-2 2 0,-3-3 0 0,-20 4-1 15,-9 0 2-15,34-2 0 0,-24 3-2 16,-10 1 0-16,33 0-1 0,-19 0 0 15,-9 1-1-15,29 1 0 0,2-1 0 16,-22-1 0-16,-10 3 2 0,35 3 0 16,-22-3-1-16,16 1 1 0,-16-1-1 0,21 3 1 15,-3 4 0-15,-22-4 0 0,26 1 1 16,2-3-1-16,-3 2-1 0,2 1 0 16,-3-1-1-16,3-2 0 0,-6 1 2 0,-17-2 0 15,20 1 1-15,-21-1 0 0,20 0 3 16,0 2 2-16,-22-5 0 0,-11 3 1 0,33-2 0 15,-23 2 0-15,-9-4-3 16,29 2 1-16,-20 0-1 0,-12-2 0 0,-8 2 1 16,41-6-1-16,-28 3 0 0,-13 0-1 15,-6 1-2-15,0-1 0 0,-4 1-1 0,-2-1 1 16,-3 0 0-16,-3 1-1 0,-8 1-1 16,-4 1 2-16,1 0-1 0,-4 0 0 15,-4 1-3-15,1-2-15 0,0 2-53 16,-1 0-63-16,-3 1-91 0,-4 0 36 0,8 5 29 15</inkml:trace>
  <inkml:trace contextRef="#ctx0" brushRef="#br0" timeOffset="4456.2618">16793 8142 12 0,'170'12'30'0,"7"4"10"15,4-2 3-15,4-1 4 0,4-6 4 16,-2 2 3-16,-4-7 5 0,-2-2 7 0,0-2 6 15,1-5 3-15,0-1 3 0,-7-4 1 16,-12-2-1-16,-5 0-1 0,-7 1-3 16,-4-1-2-16,-5 0-6 0,-5 1-3 15,-6 2-5-15,-39 4-6 0,0 0-17 0,-2 2-41 16,-27 3-119-16,-11 4-67 0,-11 0 32 16,-6-2 27-16</inkml:trace>
  <inkml:trace contextRef="#ctx0" brushRef="#br0" timeOffset="20787.8811">7137 9375 19 0,'24'-10'36'16,"-2"2"9"-16,5-1 2 0,-1 0 0 0,-2 3-2 16,5-1 1-16,-1 0-3 0,2 2-3 15,0-1-2-15,2 0-2 0,-1 1-4 16,0 2-2-16,0-1-3 0,2 2-3 16,1 1-1-16,-1-1-1 0,3 0-1 0,-1 1-2 15,1 1-1-15,3 0-1 0,-1-1-1 16,0 1 1-16,1 1 1 0,4 0-1 15,-2-1 1-15,1 0 1 0,1 2 0 0,1-1 1 16,0 0 0-16,4-1 0 0,1 1 1 16,40-1 1-16,-22-1 1 0,-14 0 0 15,34 0 4-15,-24-3-3 0,-10 2-3 16,32-5 1-16,-21 4-2 0,-11-1-2 0,-10 2-2 16,44-4-1-16,-25 3-1 0,-6 0-1 15,-13 1 2-15,45 0-1 0,-23-1 0 16,20-1 0-16,-18 4 1 0,-14-2-1 15,35 1-1-15,-6-2 1 0,-15 1 0 0,-14-1 1 16,36 2-1-16,-3-2 2 0,-23 0 0 16,23 1 2-16,-1-3-1 0,-19 4 0 15,21 0-1-15,-1 0 2 0,1 1-1 0,2 0-1 16,0-1-1-16,1 0-1 0,-1-1-1 16,1 2 1-16,-1 2-2 0,-3-2 0 15,-17 0 0-15,25-3-1 0,-5 3-1 16,1 0 5-16,5 0 2 0,-1 0 3 0,2-1 0 15,-3 1-3-15,2 1 0 0,-1-2 0 16,-2 2-1-16,1-1 3 0,-3 3 5 16,3-1-7-16,2 0-4 0,-4 1-1 15,2-2-1-15,5 1-1 0,34 0 1 0,-36 0 0 16,-3-2 3-16,5-2 2 0,1 1 1 16,-2-2 1-16,-3-2 1 0,42-1 0 15,-48 2 3-15,3-4-1 0,-1 2 1 16,37-3-1-16,-39 1-3 0,1 1 1 0,-1-2-1 15,-2 2-1-15,-21 7-2 0,20-7-17 16,-24 4-61-16,-12 3-68 0,-3 4-187 16,26 13 53-16,-26-1 44 0</inkml:trace>
  <inkml:trace contextRef="#ctx0" brushRef="#br0" timeOffset="29562.1752">12223 10780 31 0,'98'1'56'0,"36"-1"10"0,-37-2 7 15,36-3-1-15,3-2 3 0,1-2 1 0,0 0 2 16,-2-1-1-16,0 0 2 0,-6 0 0 16,6 1-2-16,-4 0 1 0,2 1-1 15,-1 1-2-15,-2-1-3 0,-1-2-3 0,-40 3-2 16,38-2-5-16,-41 3-2 0,0-2-4 15,4 0-3-15,3 1-4 0,-2-1 4 16,0 1-6-16,-1 0-8 0,-1 0-8 16,-4 0-17-16,-3 1-37 0,-22 3-50 0,-11 3-44 15,-7 0-138-15,-3 1 42 0,-2 4 36 16</inkml:trace>
  <inkml:trace contextRef="#ctx0" brushRef="#br0" timeOffset="33404.1624">11271 11668 10 0,'38'1'20'0,"3"0"6"15,-2 0 3-15,1 0 1 0,3 0 0 16,2 1-1-16,3 1 0 0,34 1-1 0,-22-3-1 16,-10 2 0-16,-5-2 0 0,0 1-1 15,41 2 1-15,-25-3 0 0,-11 1 1 16,-7-2 1-16,3 1 1 0,2-1 1 16,-2 0 1-16,43-1-1 0,-21 1-1 0,-16-2 0 15,-5 2-1-15,1 2-1 0,2-2-2 16,39 2-2-16,-6 1-1 0,-16-2-2 15,20 2-2-15,-23 0-1 0,23 0-1 0,-24 0-1 16,24 2-2-16,-21-2-1 0,16 3 1 16,-20-2-1-16,-11-1 0 0,37 3-1 15,-2-3 1-15,-24 2 2 0,19 1 1 16,-20-1 0-16,19 2 0 0,-16-2 1 0,16 3 1 16,-18-3 0-16,20 4 2 0,-17-4 4 15,-11-3 1-15,33 4 2 0,0-1 2 16,-22-5 4-16,-7 2 2 0,35-2 3 15,-5 1 3-15,-20 1 5 0,21-2 3 0,-2 0 4 16,-1-3 3-16,-19 3 3 0,20-4 1 16,-2-1 0-16,-22 1 0 0,-11 1-2 15,32-2-3-15,-21 1-2 0,-14 0-3 0,-7-1-2 16,2 1-2-16,36-5-4 0,-23 3-4 16,-10 0 2-16,-8 1-6 0,1-1-3 15,0 1-4-15,0-1-3 0,-1-1-2 16,-2 2-1-16,-1-2 3 0,0 1-6 0,-4 1-10 15,-2 1-38-15,-7 2-64 0,-4 1-66 16,-3 2-196-16,-3 3 60 0,-4 0 49 16</inkml:trace>
  <inkml:trace contextRef="#ctx0" brushRef="#br0" timeOffset="47192.31">7172 13156 2 0,'8'3'12'0,"5"2"5"0,4 0 5 16,9 2 2-16,1-1 1 0,3 2 1 16,4-1 2-16,1 0 0 0,3 0 1 0,5 0-2 15,36 4 1-15,-17-3 1 0,-9-4 0 16,32 3 1-16,1-2-2 0,-1-1 0 15,-1-2 0-15,3 0 0 0,4-2-1 16,2-2 3-16,4 0 3 0,37-2 0 0,-41 1-2 16,0-1-1-16,4-1-2 0,-4 1-2 15,4 0 0-15,0 0-2 0,-4 0 1 16,43-2 1-16,-44 3 0 0,8-1 1 0,33 1 0 16,-39 1 0-16,-1-1-3 0,4 2 0 15,2 1-1-15,41-1 1 0,-48 0 4 16,5 0-2-16,43-2 1 0,-41 1-1 15,40-3 2-15,-4 0-2 0,-5 0 2 0,-38 1 0 16,38-1 0-16,-34-1 2 0,36 0-3 16,-36 1 2-16,37-4 0 0,-3 0 0 15,-39 3 11-15,44-2-10 0,-12-3-3 0,-35 3-1 16,34-5-1-16,4 2 0 0,-39 4 2 16,-1 0 3-16,41-6 0 0,-38 6 0 15,2-3 4-15,35 1 3 0,-43 0 1 16,3 3-1-16,-5-4 1 0,-1 2 0 0,-22 1-2 15,-8 1 0-15,28-4-1 0,-2 1-1 16,-20 1-1-16,-9 2-1 0,-12 2-3 16,3-1-5-16,-7 0-14 0,3 4-51 15,-10-2-58-15,-4 2-47 0,-4 1-170 0,-2 1 52 16,-4 2 44-16</inkml:trace>
  <inkml:trace contextRef="#ctx0" brushRef="#br0" timeOffset="48447.8857">16390 13285 8 0,'168'10'42'0,"7"-4"17"16,9 0 8-16,9-1 6 0,13-2 2 15,14-2 2-15,7-1-4 0,-3-1-3 16,8 0 0-16,7-1 3 0,9-4-2 16,-7 0-2-16,0-2-1 0,-6 2-1 0,5-3 0 15,-7 3 9-15,1-1-2 0,-11 0 2 16,-9 1 2-16,-3-2 5 0,-2 0 1 15,-18 0-3-15,-10 0-2 0,-18 0-3 0,-16 4-2 16,-17-2-6-16,-43 2-8 0,1 1-4 16,-21-1-4-16,-14 3-5 0,-6 0-6 15,-4 1-22-15,0 1-71 0,-6 1-100 16,-2 2-174-16,-14 4 55 0,-11-1 45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27T06:27:41.304"/>
    </inkml:context>
    <inkml:brush xml:id="br0">
      <inkml:brushProperty name="width" value="0.05292" units="cm"/>
      <inkml:brushProperty name="height" value="0.05292" units="cm"/>
      <inkml:brushProperty name="color" value="#FF0000"/>
    </inkml:brush>
  </inkml:definitions>
  <inkml:trace contextRef="#ctx0" brushRef="#br0">18052 3899 9 0,'-12'12'52'0,"-4"9"23"0,-3 9 9 15,-31 60 2-15,1-1-1 0,1 4-3 16,6 3-2-16,-3-5-1 0,12-25-3 16,-8 28-4-16,13-30-2 0,0 1 1 15,0-2-3-15,7-15-5 0,6-9-5 0,2-7-4 16,1-2-5-16,3-3-3 0,-2-3-3 15,4-7-3-15,1-4 5 0,3-3 6 0,0-3 6 16,0-2 1-16,2-5-3 0,1 0-10 16,0 0-11-16,3-27-11 0,4-3-8 15,1-7-10-15,9-35-8 0,0-3-12 16,0 0 1-16,0-4-4 0,0 3 5 0,-2 3-1 16,-1 21 3-16,-3 7-1 0,0 10-5 15,1-3 3-15,4 6 7 0,-3-1 0 16,0 4 9-16,3 3 4 0,-2 2 4 15,-1 9 4-15,-3 2 2 0,-2 5 1 16,4 3 4-16,-4 3 7 0,0 4 5 0,6 6 5 16,3 10 4-16,0 8 5 0,11 35 5 15,-8 5-2-15,-5-12 1 0,1 17-3 0,-3-14 0 16,0 17-3-16,-2-18-3 16,-5-10-4-16,3-7-1 0,-3-1-9 0,3 0-17 15,-3-3-17-15,1-3-30 0,1-2-30 16,-3-8-34-16,1-5-26 0,-3-3-20 0,-1-3 1 15,1-2-136-15,-2-4 46 0,-1-3 40 16</inkml:trace>
  <inkml:trace contextRef="#ctx0" brushRef="#br0" timeOffset="192.2714">17684 4811 5 0,'-9'-2'92'0,"1"0"46"0,2 0 21 15,-1-1 5-15,4 0-4 0,0-1-6 16,3 0-11-16,4-3-11 0,5-4-10 16,5-7-12-16,8 0-9 0,3 1-18 0,1-3-24 15,4 2-32-15,2 0-55 0,2 4-72 16,25-12-43-16,-13 10-87 0,-9 7 38 16,-6 2 32-16</inkml:trace>
  <inkml:trace contextRef="#ctx0" brushRef="#br0" timeOffset="780.1761">18542 4294 55 0,'-20'-5'89'0,"0"2"15"0,-2 6 7 16,-9 7 4-16,-3 5 2 0,-19 26 2 16,4 0 5-16,17-5-1 0,7-5-1 15,8 1 0-15,3 0-6 0,3 3-7 16,1 1-5-16,7 1-7 0,2-3-7 0,4 1-7 15,3-4-8-15,3 0-5 0,2-3-5 16,6-2-4-16,2-4-2 0,5-2-3 16,4-5-3-16,2-3-8 0,5-7-11 15,-2-5-13-15,5-3-16 0,2-6-25 0,34-13-21 16,-10-8-17-16,-4-6-10 0,-10-5-2 16,-6-5-5-16,-7-5-3 0,-4-10 1 15,-8-3 3-15,-4-4 6 0,-10 14 5 16,-3 5 6-16,-2 5 4 0,-1-38 4 0,-4 21 15 15,-2 14 24-15,0 8 22 0,-4 1 10 16,-1 2 16-16,1 4 13 0,-3 0 15 0,0 4 15 16,1 7 11-16,0 3 7 0,3 4 0 15,-1 4-5-15,1 2-10 0,3 1-11 16,-3 5-10-16,1 2-8 0,3 0-4 16,-3 14-1-16,0 4 2 0,1 17-2 0,-1 5-1 15,3 4-2-15,8 39-5 0,-5-1-2 16,4-2-3-16,3 1-2 0,1-4-10 15,-2-20-20-15,-2-7-44 0,10 24-45 0,-6-22-33 16,-1-12-37-16,0-8-30 0,1-1-36 16,-1-4-125-16,1-1 58 0,-3-8 48 15</inkml:trace>
  <inkml:trace contextRef="#ctx0" brushRef="#br0" timeOffset="1404.24">18662 4598 38 0,'1'-8'72'15,"3"-1"10"-15,2-3 2 0,10-8 9 0,1 3 0 16,2 1 3-16,3 2 2 0,0-1-2 16,1 3-3-16,2 3-8 0,-2 3-6 15,-3 5-6-15,-3 2-6 0,2 3-5 16,5 5-5-16,2 5-5 0,-2 1-4 0,1 3-1 15,-3 2-2-15,0 2-2 0,-1 1-3 16,3 0-2-16,-1 1-2 0,0 0-1 16,3-3-1-16,-1-2-1 0,0-3 2 15,0-3 1-15,-1-4 3 0,-1-4 2 0,-3-3 1 16,-2-4 0-16,9-5-1 0,-3-1-1 16,-3-6 2-16,-2-3-2 0,-2-1-4 0,-5-4-2 15,-6 0-2-15,-1 0-3 0,-5-8-4 16,-3 4-2-16,-2-2-2 0,-3 1-3 15,-5 2-1-15,-2 2 0 0,-1 4 4 16,-3 1-2-16,0 1-1 0,4 6 0 0,3 3-1 16,-1 1 0-16,4 1-3 0,3 1 0 15,-1 2-4-15,2-1-3 0,1 1-4 16,1-1 0-16,2 3-1 0,0-1 1 16,1 2 3-16,6-3 0 0,2 2 1 0,3 0-1 15,3 1-1-15,3 2 0 0,14 2-5 16,-1 3 1-16,1 3-1 0,-1 6-3 15,-2-1 2-15,-2 3 0 0,0 2-1 0,-2 1 2 16,-3 3 1-16,-2 1-1 0,-3 0 2 16,-2 0-1-16,-3-1 2 0,-2-6 1 15,-7-3 4-15,3-2 8 0,-3-3 15 16,-2-1 17-16,-2-2 15 0,0-2 13 0,-2-2 10 16,1-1 7-16,3-2 5 0,0 0 0 15,-11-10-1-15,4-1-5 0,0-7-6 16,5-13-8-16,1-2-8 0,2-3-10 15,4 1-14-15,7-1-22 0,2 2-32 0,17-21-76 16,-3 17-60-16,2 12-77 0,22-11 64 16,-5 16-366-16,18-7 88 0,0 0 72 0</inkml:trace>
  <inkml:trace contextRef="#ctx0" brushRef="#br0" timeOffset="2530.6922">20883 4363 18 0,'4'-25'100'0,"-2"1"39"0,-2-6 18 16,0 2 6-16,-1-5 5 0,-6-1 1 15,3 1 0-15,-4 1-5 0,-3 1-6 16,-3 2-9-16,-3 3-13 0,0 2-11 16,-7 5-13-16,-2 5-10 0,-3 4-10 0,-2 7-10 15,-3 5-10-15,-2 7-6 0,-32 15-8 16,22 0-5-16,-6 12-8 0,19-6-5 16,8-3-4-16,6-1-2 0,5 5-3 15,3 0-4-15,5 3-3 0,6 4-4 0,4-4-4 16,5 4-6-16,4-4-8 0,22 25-10 15,4-7-7-15,5-7-6 0,3-5-2 0,2 0 2 16,2-3 1-16,-2 1-3 0,-13-8-1 16,12 10-3-16,-17-7-1 0,-6-4 2 15,-8-2 0-15,-1 2 3 0,-4 0 5 16,-4 5 6-16,-6-3 9 0,-3-5 7 0,-2 4 12 16,-5-1 14-16,-3-2 14 0,-8-4 14 15,-1 0 13-15,-1-3 7 0,-6-3 4 16,5-4 3-16,-7-2 2 0,1-5 2 15,7-3-1-15,0-3-3 0,1-4-3 0,-4-4-6 16,0-6-7-16,4-5-8 0,4-4-9 16,2-6-8-16,5-2-9 0,7-3-12 15,2-5-12-15,6 0-11 0,13-33-20 0,5 6-9 16,6 3-4-16,4 4-4 0,4 4-2 16,0-2 1-16,2 2-1 0,-1 6 3 15,2 0 3-15,-12 14 1 0,-4 8 3 16,-5 4 3-16,0 2 6 0,-5 1 0 0,0 6 7 15,-6 2 7-15,-2 3 3 0,2 2 4 16,-7 0 0-16,2 2-1 0,-1 2-4 16,-3 1-2-16,0 2-1 0,0 0-2 15,-8 7 3-15,6 2 1 0,-4 3 1 0,2 5-1 16,0-2 1-16,1 5 2 0,3 0 0 16,2-1 1-16,3 10 1 0,5-3 2 0,-1-7 2 15,2 0 6-15,4-3 6 0,-1-6 4 16,-1-2 3-16,4-3 3 0,3-3 2 15,-1-2 1-15,10-4 1 0,-1-5 1 16,-2-7 1-16,1-1 0 0,-5-3 1 0,-3-1 0 16,0-4-1-16,-8 1-1 0,-1-2-2 15,-5 1-3-15,-5 4-2 0,-3 1-4 16,-1-8-3-16,-9 3-3 0,-2 1-3 0,-3 3-2 16,-3 3-2-16,-1 4-3 0,-6 3-4 15,-2 4-12-15,4 5-15 0,2 2-13 16,-5 3-18-16,2 5-25 0,3 2-24 15,3 3-32-15,4 0-28 0,7 0-17 0,4 1-22 16,2 0-8-16,4 1-12 0,5 3-157 16,7 10 64-16,8-4 53 0</inkml:trace>
  <inkml:trace contextRef="#ctx0" brushRef="#br0" timeOffset="3214.435">21625 4324 49 0,'10'-17'119'0,"-5"1"39"0,-1 0 22 16,-2-2 10-16,1 1 5 0,-3-2-1 0,-3 3-5 15,1-3-5-15,-3 2-8 0,-5-7-12 16,1 8-13-16,-3 1-13 0,1 5-12 16,-1 2-12-16,-4 2-11 0,1 3-10 15,-5 5-10-15,-10 5-8 0,1 4-7 0,1 5-7 16,3 3-5-16,3 3-6 0,2 1-5 15,7 4-5-15,3 2-5 0,1 1-4 16,7-4-3-16,3-3-4 0,4 7-2 16,4-6-3-16,2-1-1 0,4-3-3 0,2-3-2 15,5-4-3-15,-1-6-7 0,-3-4-12 16,2-2-5-16,-1-4-2 0,8-5 2 16,-2-4 1-16,0-1 2 0,-2-4 5 0,-6-1 1 15,-2-2 0-15,-4 3 3 0,-3 1 4 16,0 2 6-16,-6-1 8 0,0 0 5 15,0 3 6-15,-4 0 4 0,0 3 5 16,-3-1 0-16,1 2 0 0,1 2-1 0,-4 1-3 16,2 1-3-16,-1 3-2 0,-2 2-2 15,2 2-2-15,0 2-2 0,-1 1-1 16,1 6-1-16,-1 0-2 0,5 3-1 16,0-2-1-16,2 0-1 0,2-2 1 0,2 4 0 15,5 2 1-15,-1-4 1 0,2 0 0 16,1-3 1-16,3-3 0 0,2-3-2 0,2-3-6 15,2-5-9-15,8-4-16 16,0-7-13-16,-3-2-7 0,0-7-11 0,15-25-8 16,-18 5-4-16,-7 5-3 0,-6 1-5 15,-1-6 5-15,3-39 5 0,-12 19 2 0,-3 11 13 16,-1 7-4-16,-1-33 16 0,-1 24 21 16,0 14 14-16,-3 11 10 0,4 1 11 15,-3 4 9-15,4 5 9 0,-3 5 4 0,6 4 0 16,-3 1-4-16,1 2-4 0,1 5-5 15,-1 0-3-15,0 6-2 0,-1 4-1 16,-2 7 0-16,-1 12-1 0,-1 6 2 16,1 6-1-16,4 2-2 0,1 4-1 0,3 1-2 15,2 1-1-15,6 39-1 0,-3-22-5 16,11 11-13-16,-2-21-40 0,10 12-48 16,0-4-51-16,10-5-65 0,5-8 59 15,-3-17-401-15,-4-8 91 0,32 3 75 0</inkml:trace>
  <inkml:trace contextRef="#ctx0" brushRef="#br0" timeOffset="4047.6742">22469 4178 46 0,'-7'7'84'0,"5"1"22"15,2 1 7-15,0 2 6 0,1-1 4 0,6 7 0 16,-3-1-2-16,8 5-2 0,0-5 2 15,1-4-1-15,-2-4 0 0,2-4-5 16,3-3-7-16,2-3-6 0,12-9-12 16,-3-5-20-16,22-25-15 0,-7-7-17 0,-7-7-17 15,-7-6-14-15,-10-9-11 0,-7 11-13 16,-5-23 3-16,-6 14-2 0,-6-21 3 16,-5 5 13-16,-1 5 15 0,2 22 21 15,-1 13 21-15,4 11 17 0,-1 2 12 0,-1 4 7 16,1 7 0-16,5 4-6 0,-4 5-8 15,3 5-11-15,-3 5-10 0,0 5-5 16,-2 5-2-16,-4 16 1 0,1 7-3 16,-7 39-1-16,8-14-1 0,2 24-1 0,8-19-1 15,2-8-2-15,8 29-2 0,6-6-1 16,-1-23-3-16,10 11-1 0,-4-21-2 0,-1-8-2 16,1-10-1-16,2-2 0 0,-1-1-1 15,4-5 0-15,-1-3 0 0,2-4-2 16,-5-4-1-16,-1-6-4 0,-1-2-6 15,10-6-5-15,-7-5-6 0,3-4-4 0,-4-3-10 16,-3-6-3-16,-4-4 1 0,-4 0-1 16,-1-3 0-16,0 1 6 0,-6 1 6 15,0 6 7-15,0 5 7 0,-2 2 7 16,-1 3 6-16,1 4 1 0,-1 1-1 0,0 0-1 16,0 4-5-16,0-1-4 0,0 2-6 15,0 1-2-15,0 2-3 0,0 1 0 16,0 0-1-16,0 0-1 0,-2 9 0 0,2-3 0 15,1 4 0-15,-1 0 1 0,1 8-1 16,1-2-6-16,1 1-31 0,1 2-31 16,0-1-44-16,5 9-43 0,0-4-55 15,0-5 73-15,1-1-377 0,-2-6 85 0,2-1 71 16</inkml:trace>
  <inkml:trace contextRef="#ctx0" brushRef="#br0" timeOffset="4218.2916">22978 3575 49 0,'-10'-7'130'0,"2"2"28"0,1 0 1 16,2 2-20-16,3-1-30 0,-2 2-39 16,1-1-36-16,3 3-25 0,0 0-43 0,0 0-47 15,-1 6-167-15,5 1 82 0,0 2 56 16</inkml:trace>
  <inkml:trace contextRef="#ctx0" brushRef="#br0" timeOffset="4466.6914">23211 3746 11 0,'24'10'81'0,"-3"2"34"16,0 1 15-16,0 2 7 0,-3 2 2 15,0 2-4-15,-4 0-4 0,1 2-3 0,-6-2-5 16,-4-3-6-16,1-2-4 0,-4 3-7 16,3-1-3-16,-4-2-4 0,-2-1-4 15,1-2-3-15,-4-1-4 0,3 0-4 0,-1-3-5 16,-4 2-10-16,2-3-18 0,-3-2-24 16,-2-3-47-16,0-1-87 0,2-4-66 15,-1-8-153-15,-3-9 54 0,2-8 45 16</inkml:trace>
  <inkml:trace contextRef="#ctx0" brushRef="#br0" timeOffset="4700.0804">23317 3332 2 0,'3'-12'109'0,"-1"4"48"0,-1-1 15 16,0 2-1-16,1 3-8 0,-2 0-5 15,0 4-5-15,0 0-2 0,8 7 0 16,-4 6-2-16,8 11-5 0,1 4-8 0,-2 5-9 15,0 4-7-15,11 32-10 0,-1-2-10 16,-5-17-10-16,-5-7-7 0,0-8-5 16,0 2-7-16,4 0-6 0,-3-1-12 0,0-1-17 15,1-2-25-15,0-3-50 0,-1-2-57 16,-2-4-46-16,0-5-40 0,-3-4-39 16,-3-4-126-16,2-3 57 0,-3-3 49 15</inkml:trace>
  <inkml:trace contextRef="#ctx0" brushRef="#br0" timeOffset="4902.354">23382 3901 65 0,'-14'-5'159'0,"6"1"51"0,-2 0 28 16,4 1 16-16,-2 0 10 0,5 0 6 16,-3-1-10-16,5 1-15 0,1-3-19 0,4-2-19 15,12-10-21-15,10-3-18 0,28-14-21 16,3 2-28-16,-13 10-30 0,15-6-33 15,-11 8-34-15,-9 5-48 0,-6 2-71 16,3 0-73-16,25-11-78 0,-17 12-193 0,-8 5 73 16,-12 1 61-16</inkml:trace>
  <inkml:trace contextRef="#ctx0" brushRef="#br0" timeOffset="5428.8587">19407 5461 15 0,'15'0'87'0,"26"-2"43"16,91-20 26-16,23-4 10 0,20-5 6 0,14-10-2 15,19-7-3-15,10 0-6 0,16-4-7 16,11-3-7-16,0 1-8 0,-3 1-7 0,0-1-4 16,-5 1-4-16,-5 1-4 0,-16 0-3 15,-18 1-2-15,-12 4-1 0,-14-3-2 16,-14 5-4-16,-12 2-5 0,-15 3-6 15,-20 9-8-15,-35 6-7 0,-9 3-8 0,-21 8-11 16,-9 5-18-16,-15 2-25 0,-4 3-45 16,-6 1-63-16,-4 1-37 0,-9 2-33 15,1 0-48-15,-39 10-29 0,-38 7-177 0,-52 11 69 16,-9 3 56-16</inkml:trace>
  <inkml:trace contextRef="#ctx0" brushRef="#br0" timeOffset="5742.2371">19488 5755 5 0,'19'0'89'0,"61"-12"50"16,64-21 28-16,25-14 16 0,21-17 11 0,21-3 3 15,14-2 0-15,19-2-2 0,11 0-3 16,1 2-6-16,4 2-7 0,-3 3-6 0,3 2-8 16,-10 5-10-16,-18 2-9 0,-16 5-7 15,-15 1-9-15,-21 4-9 0,-4084 1-9 16,8130 5-9-16,-4091 1-10 0,-16 8-7 16,-48 8-8-16,-18 6-6 0,-13 4-6 0,-10 1-12 15,-7 5-19-15,-6 1-31 0,-3 1-80 16,-2 1-81-16,-5 0-68 0,-6 3-309 15,-1 0 89-15,-26 3 75 0</inkml:trace>
  <inkml:trace contextRef="#ctx0" brushRef="#br0" timeOffset="59618.3696">8559 16055 18 0,'32'-3'33'0,"1"1"8"0,6-3 3 16,2 0 1-16,40-4 0 0,-1 0-1 15,-1-2 1-15,1 0-3 0,4 0 1 16,-4 2-5-16,5 2-3 0,8-2-3 0,-1 4-3 15,36-13-2-15,-39 13-1 0,3-1-1 16,32-5 1-16,-36 7-2 0,5-1 0 16,1 0 0-16,41 1 0 0,-5-1 0 0,1-2 1 15,1 1 0-15,6-2 3 0,1 1-4 16,-3 2 0-16,6-3-2 0,1 0-1 16,11 0 2-16,3 2-3 0,3 1 0 15,-5 0 0-15,0 1-2 0,-4-1 0 0,-3 3-1 16,-5-3 6-16,3 4-2 0,3-1 3 15,1-1 2-15,-5-2 2 0,-2 0 1 16,-46 2 2-16,41-3 2 0,-11-2 2 16,-1-4-5-16,-37 4 3 0,36-5 0 0,-40 5 2 15,-4 0-2-15,-17 2 3 0,-14 1 0 16,-7-1-2-16,2 2 3 0,-3 0 1 16,-3-1-2-16,-6 2 0 0,-2-1-2 0,-6 2-3 15,-10 0-4-15,0 1-4 0,-5-1-11 16,-3 0-49-16,0 1-75 0,-6 1-173 15,-1 0 47-15,0 0 40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27T06:29:26.928"/>
    </inkml:context>
    <inkml:brush xml:id="br0">
      <inkml:brushProperty name="width" value="0.05292" units="cm"/>
      <inkml:brushProperty name="height" value="0.05292" units="cm"/>
      <inkml:brushProperty name="color" value="#FF0000"/>
    </inkml:brush>
  </inkml:definitions>
  <inkml:trace contextRef="#ctx0" brushRef="#br0">4305 12188 2 0,'16'2'24'0,"-2"-1"10"0,2 2 5 15,1-1 4-15,2 0 1 0,-2-1 0 16,3 0-1-16,-1 0-1 0,4-1-2 16,9 0 0-16,2-1 0 0,-6 0-1 15,3 0-2-15,1-1 0 0,1-3 0 0,1 1 2 16,1-1-1-16,-2-2 6 0,3 1-1 16,-3-2 1-16,4 1 1 0,-2-1 0 15,0 0-1-15,2-1-1 0,0 1-3 16,-2-1-2-16,2 1 0 0,1-2-4 0,0 2-4 15,0-1-4-15,0 1-2 0,1 0-3 16,-2 0-4-16,2-1 0 0,-2 3 0 16,1 0-3-16,1-2-1 0,1 1 0 15,0 0-1-15,-1 0-1 0,4 1 0 0,-1 0-2 16,1 1 1-16,-1-1 1 0,-2 0-3 16,4 2 0-16,-2-2 1 0,1 1-2 15,3 1 0-15,-3-1 0 0,3 1-2 16,-1 0 1-16,3 2 0 0,-5-2 1 0,4 2 0 15,-3 0-1-15,2 0 0 0,-2 1-1 16,-1 1 0-16,-1 0 1 0,0 1 0 16,0-1 0-16,3 2 1 0,-1 0 0 0,1-1-1 15,-2 0 1-15,4 2 2 0,-2-1 1 16,0 0-2-16,0 1-2 0,1-1 0 16,1 0-1-16,38 4 0 0,-28-3 1 15,-10-1-1-15,-5 1-1 0,-1-1 2 0,1 1 0 16,3 0-1-16,-3 1 1 0,5 0-1 15,-4-1 1-15,39 7-2 0,-26-5 0 16,-9 0 1-16,-6-1-1 0,0 1 0 0,3 0 1 16,39 4 0-16,-23-3-1 0,-12-1 0 15,-6-1 1-15,37 5 0 0,-18-3-1 16,-11-1-1-16,31 4 2 0,-23-3-2 16,-7 0 2-16,29 2 0 0,-20-2-1 0,-9-1 1 15,32 4 0-15,-23-3-2 0,18 5-1 16,-18-3 16-16,-10-3-7 0,30 7-4 15,-3-2-3-15,-15-1-1 0,16 2-1 0,-1 0 1 16,7-1-1-16,-3-1 1 0,-1 1 1 16,1 0-1-16,0 0-1 0,3-1 0 15,-2 1 2-15,-1-1 0 0,5-2 1 16,3 1 3-16,1-2-1 0,-6 1 1 0,6-1-2 16,0-1-2-16,4 2 2 0,-1-1 2 15,37 1 3-15,-41-3 3 0,1 1-1 16,2-3 1-16,4 2 0 0,36-4 0 15,-39 0 0-15,0 0 1 0,7 0 0 0,36-1-1 16,-42-2-1-16,41 1 1 0,-43 1-1 16,5-1 0-16,36-1-2 0,-41 1-1 15,6 0-2-15,0 2-1 0,38-3 0 16,-41-1 2-16,41 1 0 0,-39 1 2 0,36-2 1 16,-36 1 1-16,1 1 1 0,35-2 1 15,-40 2 3-15,6 0 2 0,38 1-1 16,-39 0-1-16,37 1-1 0,-41-1 1 15,6-1 0-15,35 1 0 0,-42-2 0 0,0 1 1 16,2-1 2-16,38-3 3 0,-38 0 2 16,32-5 0-16,-37 4-1 0,32-7 1 15,-35 2 1-15,35-3 1 0,-34 4 0 0,30-7-1 16,-37 5 0-16,-1 0-1 0,2-2-1 16,4 3-1-16,-3-1-2 0,-3 0-3 15,-1 0-1-15,-19 5-1 0,-11 2-2 16,-9 4-16-16,3 1-63 0,-3 3-65 0,-2 5-85 15,-4 5-183-15,-10 8 66 0,-5 3 56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8-27T06:34:24.626"/>
    </inkml:context>
    <inkml:brush xml:id="br0">
      <inkml:brushProperty name="width" value="0.05292" units="cm"/>
      <inkml:brushProperty name="height" value="0.05292" units="cm"/>
      <inkml:brushProperty name="color" value="#FF0000"/>
    </inkml:brush>
  </inkml:definitions>
  <inkml:trace contextRef="#ctx0" brushRef="#br0">4717 11487 26 0,'0'0'42'0,"-3"-1"5"16,3 1-1-16,-7 0-5 0,7 0-3 15,-2-1-3-15,2 1-2 0,0 0-3 0,0 0-2 16,0 0 0-16,0 0 0 0,0 0 0 15,0 0 4-15,6 5 0 0,-3-4 0 16,-1 0 1-16,2 0 1 0,2 0 2 16,-2 1 0-16,3 0 2 0,1-1 1 0,2 0 1 15,0 2 2-15,0-2 3 0,7 1 0 16,-2-1-1-16,3 2-1 0,1-2-1 16,1 2 1-16,0-3-4 0,10 3-2 15,-3-1-1-15,-5-1-3 0,9 1-1 0,-2-2-1 16,1 2-2-16,1 2-1 0,2-2 0 15,-2 0 5-15,2 1-3 0,-2 0-2 16,-1 1 0-16,4-3 1 0,1 0 2 16,-4 2 3-16,2-1 3 0,1 1 1 0,0-3-1 15,1 0-1-15,0 0-1 0,2 0-3 16,1 0-2-16,0-1-3 0,-3 1-4 0,3-2-1 16,-2 2 0-16,-1 3-2 0,4-4-1 15,-4 1-3-15,1 0 1 0,1 0-3 16,-3 0-1-16,4 0-2 0,-2 0 0 0,0 0 0 15,2 0 0-15,0-2-1 0,2 2 1 16,-1 0-1-16,-2-1 0 0,2 1-1 16,0 1-1-16,-2 1 0 0,2-4 1 15,0 4 0-15,1-4 0 0,-1 2 3 16,1-1 0-16,0 0 2 0,2 0 0 0,-2 2 2 16,6-2 0-16,-5-1 1 0,0 4 5 15,2-2-3-15,-3-2-3 0,4 2-1 0,-3 0 1 16,4 0-1-16,0-1 0 0,-1 0-1 15,2 0 0-15,1-2 0 0,0 2-1 16,1 1 0-16,38-2-1 0,-26 0-1 16,-9 0 0-16,-5 1 1 0,-2 0 4 0,42-2-4 15,-26 1-2-15,-8 0-1 0,-4 1-1 16,-1 0 0-16,-1 0 0 0,43-3 0 16,-23 4-1-16,14-4-1 0,-19 3 0 15,-10-2-1-15,-4 2 0 0,2 0-1 0,41 1-1 16,-23-2 0-16,-13 0-1 0,-6 2 0 15,42 0 0-15,-22 0 0 0,-16 0 0 16,35 3 1-16,-25-2 1 0,-7-1-1 0,-9 0 0 16,4 1 1-16,45-1 0 0,-4 1 0 15,-22-1-1-15,20 0 1 0,-23 0 0 16,-10 0-2-16,34 2 0 0,-22-2 1 0,-10 0 0 16,32 1 0-16,-24 0 0 0,20 0 1 15,-17 1 2-15,18 2 3 0,-23-4 1 16,24 3 1-16,-3 0 2 0,-2 1 0 0,-15-3 0 15,22 0 0-15,-3 0 0 0,-2 4 4 16,-17-6-2-16,22 1-1 0,-2-3-1 16,-20 2 1-16,23 2-1 0,-2-2-1 15,-1-1-2-15,-4-1 1 0,4 1-1 0,0 0-1 16,0 0-1-16,3 0 0 0,-3 1-1 16,4-4 0-16,-1 5-2 0,-1 2 0 0,1-2-1 15,5 0 0-15,-3 0 1 16,1 5-1-16,1-4 0 0,41 1 0 0,-40 2 0 15,35 2-1-15,-39 1-1 0,3-2 1 16,36 3 1-16,-39-2 0 0,40 1-1 0,-38-1 1 16,0-2 0-16,41 4-2 0,-41-4 1 15,42 3 1-15,-44-4-1 0,4 0 0 16,34 2 0-16,-46-1 1 0,7-2 0 16,4 1 1-16,-1-2 0 0,-1 1 0 0,-1-4 1 15,-2 2-1-15,-3-1 0 0,-19-1 0 16,-15 1 0-16,37-3 5 0,-27 2-4 15,-9-2-1-15,-8 2-1 0,36-4-2 16,-22 0 0-16,-11 1 0 0,-7 2-1 0,0-2 0 16,3 0-1-16,-2 1-9 0,2-1-10 15,-2 2-17-15,0-1-23 0,-3 0-33 16,1 2-52-16,1 2-50 0,-3-1-53 0,0 3-144 16,2 1 66-16,-4 0 54 0</inkml:trace>
  <inkml:trace contextRef="#ctx0" brushRef="#br0" timeOffset="7653.0696">8592 10260 3 0,'-28'-10'29'15,"-2"0"13"-15,-1 1 6 0,-5-1 3 16,2-1 3-16,-3 2 1 0,-2-2 2 0,-30-6 7 16,18 5-3-16,7 2-6 0,6 3-4 15,-1 0-5-15,-3 1-3 0,-34-6-3 16,18 4-2-16,13 1-1 0,3 2-3 16,-1 3-3-16,-1-2-4 0,-3 3 0 0,-42 1-3 15,24 1-1-15,10 2-2 0,-30 2-3 16,6 4-1-16,20-4-1 0,11 1-1 15,-30 6-3-15,19-2-2 0,-18 4-2 0,5 0-3 16,18-3 1-16,9 0-2 0,-27 6 0 16,16-4-1-16,10-1-1 0,-28 3 2 15,3 2-2-15,17-5 0 0,7-4-1 16,6 1 0-16,-34 5-1 0,23-5-1 0,5 0 2 16,10-2 0-16,-2 1-2 0,-2 0 1 15,0-1 0-15,1 3 0 0,2-2-1 16,-34 9 1-16,21-5-2 0,12-3 1 15,7 0-2-15,-1-1 3 0,1 1 0 0,-1 1-1 16,2 1-3-16,-2-1 1 0,1 0-1 16,-1 1 3-16,2 0-1 0,0 2-1 15,-1 0 1-15,0-1-2 0,0 2 1 0,1 0-3 16,0 1 4-16,0 1-3 0,1 1 2 16,-2-2-1-16,1 2 3 0,-1-1-1 15,2 1 0-15,0 0-1 0,0 1 3 16,2-2-3-16,0 0 1 0,2 0-1 0,-2-1 4 15,5 1-3-15,2-1-3 0,0 0-2 16,1 1 2-16,3 0-1 0,0 1-4 16,2 0 2-16,2-2 1 0,4 0-2 15,1-1 2-15,0 2-3 0,3 0 2 0,0 3 0 16,0-2-3-16,2 2-7 0,2-1-5 16,3 1-4-16,1 0 0 0,2 10 5 15,5-1 4-15,4-2 2 0,1 1 3 16,5-1 7-16,2 0 1 0,25 18 2 0,-9-14 3 15,13 8 1-15,1-5 2 0,4-1-1 16,3-3 2-16,0-1 1 0,7-4 0 16,2-1 5-16,2-3-1 0,9-2-2 15,2-2 1-15,5-1 2 0,2-5 0 0,39 3 2 16,-39-8 0-16,44 1 1 0,-38-6 1 16,5-3 4-16,37 0 1 0,-40-1-1 15,46-2 0-15,-13-3 0 0,-4 0 0 0,1-2 1 16,-4-2-1-16,0-3 2 0,0-3 7 15,0-2 3-15,-1-1 4 0,3-3-2 16,-7 2 2-16,-2-8 3 0,2 0 3 16,-3-4 1-16,-3 1-3 0,-1-1 2 0,-5 2-1 15,-29 8-2-15,27-14-3 0,-32 10-1 16,28-12-1-16,-33 13-1 0,-1-2-5 16,1 1 0-16,-5-1-2 0,-17 5 1 15,14-8-3-15,-1 1-1 0,-17 7-2 0,-9 4 2 16,-8 3 5-16,3-2-4 0,-4-1-1 15,-2-1 3-15,-2-2 4 0,-5 0 3 16,-3-3 4-16,-3-1 1 0,-7 1-1 0,-1-5 0 16,-7-2-2-16,-19-29-3 0,-4 4 0 15,-4 3-3-15,-28-21-2 0,-3 7-3 16,-11 7-7-16,18 23-6 0,-34-14-25 16,-8 13-27-16,-11 11-19 0,-8 13-15 0,20 17-17 15,-52 17-20-15,-3 23-24 0,-7 23-149 16,-5 9 49-16,-1 11 39 0</inkml:trace>
  <inkml:trace contextRef="#ctx0" brushRef="#br0" timeOffset="8587.956">9518 10462 31 0,'127'-9'50'16,"0"-1"7"-16,3 0 3 0,4-3 1 15,14 1-3-15,5-2-4 0,11 0-2 0,9-1-5 16,7 1-5-16,5-1-2 0,6 1-3 15,-1-1-1-15,8-2-3 0,8 2-3 16,-2-5-1-16,-1-2-3 0,-2-5-2 16,-3 4-1-16,3 0 0 0,-2-4 4 0,-3 0 2 15,-5 1 5-15,-2 2 0 0,-9-1 9 16,0 1 3-16,-6-2 1 0,-10-1-2 0,-10 4-3 16,-11 0 0-16,-2 1-3 15,-13 2-2-15,-8 2-2 0,-40 6-4 0,2 1-3 16,-5 0-4-16,-20 3-5 0,-15 2-5 15,-5 1-7-15,-5 0-6 0,-1 3-8 16,-6 0-5-16,-8-1-4 0,-1 2-18 0,-5 0-25 16,-1 0-43-16,-1 0-100 0,-3 1 34 15,-3 1 28-15</inkml:trace>
  <inkml:trace contextRef="#ctx0" brushRef="#br0" timeOffset="18762.0907">7160 12387 10 0,'0'0'30'0,"-6"3"13"0,6-3 9 16,0 2 6-16,0-2 5 0,4 4 3 15,-4-4-1-15,4 4 1 0,-1-3 1 0,4 4 0 16,2-1 1-16,4 1-2 0,3 0-4 16,0-1-3-16,1 1-3 0,3-1-2 15,10 3-2-15,0 0-4 0,1 3-3 16,1-3 0-16,1 0 0 0,-1 0-2 0,0 0 0 16,4-1 5-16,0 0 0 0,0 0 4 15,3 0 3-15,-1-1 2 0,2-2 8 16,1 3-3-16,1-1 0 0,5-1-1 15,33 5-1-15,-21-4-3 0,-9-1-3 0,-6-3-2 16,40 8-3-16,-2-5-2 0,-20-1-3 16,-7 0-2-16,30 1-2 0,-20-3-2 15,-8 2-1-15,28 1-1 0,2-1 0 16,-7 2 1-16,-13-2 1 0,17 0 1 0,-17-2 2 16,21 3 0-16,-24-2-2 0,26 3-2 15,-3-3 0-15,3-1 1 0,-1 0 1 0,0 1-1 16,-1-1 0-16,-4 0-2 15,-14-1-1-15,23 1-2 0,-3-1-1 0,-1 0 1 16,-21-1 0-16,18 1 0 0,-17-1 4 16,17-3 0-16,-3 1-1 0,-21-2 0 0,-8 2-1 15,28-6-2-15,-22 1-2 0,-12 4-10 16,-7-1-16-16,0 0-53 0,1 2-64 16,2-1-87-16,-5 2 53 0,-3 2-327 0,0 1 78 15,-14 0 66-15</inkml:trace>
  <inkml:trace contextRef="#ctx0" brushRef="#br0" timeOffset="22552.1">7338 12525 10 0,'-32'62'55'15,"-2"5"25"-15,-15 26 14 0,17-28 8 16,-17 31 6-16,17-29 4 0,-21 24 2 0,17-28 4 15,-21 23 3-15,1-8 2 0,20-26 0 16,-1 1-3-16,1-1-1 0,9-12-5 16,2-7-5-16,7-5-5 0,-4-2-6 15,4-1-2-15,3-2-9 0,0-3-8 0,3-5-6 16,3-3-5-16,3-4-8 0,-1 1-3 16,2-3-6-16,0-1-5 0,3-2-12 0,-1 1-18 15,-1-2-26-15,3 1-61 16,0-1-43-16,-3 0-32 0,4-2-24 0,-1 3-25 15,1-3-103-15,0 0 49 0,8-6 42 16</inkml:trace>
  <inkml:trace contextRef="#ctx0" brushRef="#br0" timeOffset="24041.1073">8085 12362 3 0,'-2'-2'9'0,"2"2"1"0,0 0 1 16,0 0 0-16,-4-1-1 0,4 1 0 0,0 0-1 16,0 0 0-16,0 0-1 0,0 0-1 15,0 0 1-15,0 0 0 0,0 0 0 16,0 0 3-16,0 0 0 0,0 0 2 15,0 0 2-15,0 0-1 0,0 0-2 0,0 0-1 16,0 0-4-16,0 0-4 0,0 0-2 16,0 0-1-16,0 0 3 0,-2 7 7 0,3 3 10 15,3 7 8-15,-1 2 12 16,-1 19 8-16,-2 1 14 0,10 42 2 0,-6-18 4 16,1 23 1-16,4-2 1 0,-6-2 1 15,6-1-1-15,-4-18-1 0,-1-10-1 0,5 29-3 16,-5-21-3-16,1-13-2 0,-2-7-4 15,-1 0-1-15,3-1-4 0,-3-2-1 16,0-5 1-16,4-2-4 0,-5-6-4 16,0-7-1-16,0-2 0 0,-1-4 0 0,0-2 0 15,0-2-3-15,1-1 2 0,-1 0-3 16,0-2 4-16,0-1 2 0,1 0 1 16,-1-1-6-16,0 1-13 0,0-2-23 15,-1 1-61-15,1-3-24 0,0 0-24 0,0 0-28 16,0 0-28-16,0 0-82 0,0 0 41 15,0 0 33-15</inkml:trace>
  <inkml:trace contextRef="#ctx0" brushRef="#br0" timeOffset="24782.8497">8909 12735 42 0,'22'66'63'0,"-6"-16"9"0,-3-7 4 16,9 22 2-16,-4-18-3 0,-5-8-5 15,-2-4-4-15,5-1-5 0,-4 0-2 0,0-2-2 16,3 2-2-16,-3-4-2 0,-1-2-5 16,-1 0-4-16,0-3-3 0,0-6-3 15,-3-4-2-15,-4-2-1 0,3-5-1 0,-4 1-1 16,0-2-3-16,1-1-8 0,1-1-7 16,-2 0-11-16,-1-1-15 0,-1 0-19 15,2-2-15-15,-2 2-18 0,2-2-34 16,0-1-64-16,-2 2 27 0,0-3-88 15</inkml:trace>
  <inkml:trace contextRef="#ctx0" brushRef="#br0" timeOffset="25435.9806">9456 12488 33 0,'20'24'59'0,"15"26"12"0,3 4 8 15,0 1 5-15,-3 2 2 0,2 0 1 0,0 6 0 16,1-1-5-16,-3-1-5 0,3-2-1 16,-12-16-1-16,-7-10-4 0,-1-5-2 0,-1 2-4 15,2-4 0-15,-4 0-1 0,2 1-2 16,-1-5-3-16,-3 0-3 0,1-2-3 16,-6-4-5-16,1-2-5 0,-1-3-3 15,-2-1-2-15,-2-3 0 0,3 0-8 0,-4-2-11 16,-1 1-15-16,3-1-35 0,-3 0-31 15,-1-3-28-15,0 1-35 0,1 0-111 16,-2-1 40-16,0 2 32 0</inkml:trace>
  <inkml:trace contextRef="#ctx0" brushRef="#br0" timeOffset="29713.5736">15070 11841 21 0,'-1'-5'122'0,"0"1"49"16,1 2 22-16,-1 0 10 0,1 2-1 16,-1-5-10-16,1 5-7 0,0 0-3 0,0 0-2 15,0 0-1-15,3 12-6 16,4 2-7-16,3 13-11 0,1 4-12 0,1 5-11 16,15 32-11-16,-2-6-12 0,-7-18-11 15,1-7-11-15,-3-5-11 0,-1-3-11 0,0 2-12 16,-2-3-12-16,-1-4-13 0,2 2-15 15,-1 1-19-15,-3-3-39 0,-1-6-34 16,-2-4-42-16,-2-2-44 0,-3-2-30 16,3-4-18-16,-3 2-17 0,0-4-143 0,-2 0 62 15,0-3 52-15</inkml:trace>
  <inkml:trace contextRef="#ctx0" brushRef="#br0" timeOffset="30755.411">15119 11797 46 0,'-4'-5'122'0,"1"0"38"0,0 1 14 16,2 1 4-16,-1-1-5 0,1 4-8 16,-1-3-8-16,2 3-4 0,0 0-2 15,6 9 0-15,2 2-4 0,10 13 1 0,21 28-3 16,1 4-8-16,-1-2-11 0,3 0-11 16,0-7-11-16,-2 3-9 0,-10-18-9 15,-2-3-7-15,-6-5-9 0,2 0-6 0,1-4-6 16,-4-1-5-16,1-3-5 0,-3 0-5 15,-3-4-5-15,-3-2-4 0,-4-4-4 16,-1-1-1-16,-1-4 1 0,-1 1-2 16,-1-4-9-16,-2-2-11 0,-2-4-19 15,2-8-13-15,0-6-6 0,-5-11-1 0,-1-6 2 16,0 0-1-16,-1-3 5 0,-2 4 5 16,3-1 4-16,-2 4 7 0,2 0 8 15,-1 5 2-15,1 6 2 0,1 3 6 0,1 3 6 16,0 5 6-16,-1 0 4 0,2 3 4 15,-2-1 3-15,2 3 1 0,-1 0-1 16,1 2-2-16,0 0-5 0,0 2-1 16,1 2-4-16,1-1-3 0,-2 3 1 0,0 0 3 15,9 11 3-15,6 8 3 0,-3 7 1 16,3 1 0-16,0 5-2 0,1 0-3 16,15 26-2-16,-6-18-1 0,-4-8-2 15,-5-6-2-15,2-2-3 0,1 1-5 0,-5-1-8 16,4-5-12-16,-4 1-12 0,3-4-10 15,-5-2-10-15,1-5 1 0,-3-2-8 0,0-2 3 16,-3-1 7-16,2-2-3 0,0-1 1 16,0-2 2-16,0-1-1 0,1-3 3 15,1-3 2-15,-1-2 5 0,8-8 5 0,2-2 2 16,-8-1 3-16,4-2 10 0,-5-2 0 16,-1-2-8-16,0 1 7 0,-2-2 4 15,2-1 12-15,-7 5 5 0,-1 2 9 16,-2 3 8-16,2 2 10 0,-4 0 8 0,2 3 8 15,0 1 4-15,-1 3 4 0,-2 0 0 16,-1 3-6-16,0-1-8 0,-1 4-8 16,0 0-5-16,-4 2-6 0,3 4-3 15,0 3-3-15,-3 6-1 0,-4 10-2 0,1 3-3 16,3 1-2-16,1 0-2 0,1 2-2 16,4-4-4-16,1-3-5 0,2-3-9 15,2 0 0-15,-1-1-2 0,1-5-1 16,-1 1-1-16,2-4-3 0,0 1 0 0,0-1 1 15,2-1 1-15,1-3-3 0,-2-1-6 16,2-3-2-16,-6 0-1 0,12-6 2 16,-5 0-1-16,2-5 6 0,-2-1 4 15,-3-1 4-15,3 0 12 0,-3 0 7 0,2 0 8 16,-4 2 6-16,0 3 8 0,-2 2 6 16,2-2 4-16,-1 4 3 0,-1 0 1 15,2 0-1-15,-1 1-4 0,-1 0-4 0,1 2-5 16,-1 1-4-16,0 0-3 0,3-2-3 15,-3 2-3-15,6 3-4 0,-5 1-7 16,2 0-9-16,4 2-15 0,-4 0-16 16,5 0-17-16,0 0-14 0,-2 0-23 0,2 3-4 15,0-2-29-15,1-1-28 0,-3-1-21 16,1 0-18-16,1-2-11 0,-1 1-18 16,0-3-15-16,0-1-137 0,1-1 62 15,-1-3 51-15</inkml:trace>
  <inkml:trace contextRef="#ctx0" brushRef="#br0" timeOffset="32379.8567">16288 11999 18 0,'1'-16'38'0,"0"3"22"0,0 0 23 16,-1 2 25-16,1 0 27 0,-1 1 25 15,0-1 22-15,0 2 18 0,0 2 10 0,0 0 1 16,0 2-7-16,1 1-11 0,-1-2-14 16,0 2-18-16,0 1-15 0,0 1-13 15,0 2-11-15,6 0-8 0,-6 0-9 16,11 9-8-16,-2 3-7 0,4 6-8 0,4 2-8 15,-4 2-7-15,5-1-6 0,-4-1-6 16,-2-4-7-16,3 3-5 0,-4-4-5 16,-1-4-5-16,-3-1-6 0,-2-4-6 15,2 1-4-15,-3-2-3 0,0-1-1 0,-1-1-1 16,0-2 0-16,0-2-1 0,-3 1-5 16,5-7-3-16,-3-2-3 0,3-6-3 15,-3-3-2-15,0-3 1 0,-2 0 2 16,1-1 0-16,1 0 5 0,-2 2 6 0,1 2 7 15,0 2 7-15,-1 2 6 0,1 3 4 16,-1 1 2-16,1 1 0 0,-1 1-2 16,1 3-3-16,-1-1-3 0,0 3-3 0,0-1-2 15,2 2-3-15,1 1 1 0,-3 1-2 16,0 0 0-16,11 6-2 0,-4 0-1 16,0 3-1-16,5 2-1 0,-1 2-1 15,5 5-1-15,2 0 0 0,-6-5-1 0,2 0-3 16,-5-2 1-16,3-1-3 0,0 0-6 15,-2-1-14-15,0-1-9 0,2-1-10 16,-3-3-10-16,0 1-5 0,0-3-7 16,1 0-8-16,-1-1-3 0,1 1-13 0,0-4-9 15,-1 1 0-15,-1 0 2 0,1-2 5 16,-1 2 6-16,2-3 11 0,-1 1 3 16,-1-1 5-16,0 0 8 0,-2 0 2 15,1 0 8-15,0-1 6 0,-2 1 11 0,2-1 8 16,-2 0 13-16,2 1 7 0,-3-2 6 15,2 1 8-15,-2-1 7 0,2 1 7 0,-2-1 5 16,2 1 6-16,-3-2 5 0,0 3 2 16,1-2 4-16,-1 2 1 0,0 0 2 15,-1 0-2-15,0 1-3 0,-2-1-3 0,3 1-3 16,0 0-3-16,-1 0-4 0,1 0-3 16,-3 1-3-16,0 2-4 0,5-4-2 15,-4 2-4-15,0-1-2 0,-1 3-3 16,2-3-2-16,-2 2-2 0,0 1-1 0,3-3-2 15,-3 3-1-15,1-2 0 0,-1 2-3 16,2-2 1-16,-2 2-1 0,2-3-1 16,-2 3 0-16,0 0 1 0,1-3 1 15,-1 3 2-15,0 0 2 0,1-3 1 0,-1 0-1 16,0 0 0-16,-1-1 0 0,0 1-3 16,0-2 1-16,-3-1-3 0,0-2-2 15,-1-2 0-15,-1 1 1 0,-3-3 0 16,0 4 1-16,0-2-2 0,-2 3-3 0,2 1-2 15,2 1-2-15,-1 1-2 0,0 2-3 16,1 0-3-16,0 2 0 0,-1 2 0 16,1 3-4-16,-1-1 2 0,1 6 2 0,-1 1-1 15,1 0 1-15,2 3-2 0,2 0-1 16,1-2-3-16,2-2 0 0,0 1-1 16,0-2 1-16,2 1-3 0,0-2-1 15,2 0 2-15,0-1 1 0,1-1-2 0,2-1 1 16,-1-2 2-16,1 0 0 0,-1-3 1 15,2 0 2-15,1-3 0 0,-1 0 4 16,-1-2 2-16,2-1 1 0,-1-2 3 16,1 0 1-16,-3 1 0 0,-1 0 4 0,1 0 4 15,-3 2 6-15,0-3 3 0,1 3 4 16,-2 0 2-16,-1 1 1 0,1 0 0 0,-1 1-1 16,1-1-2-16,-1 2-3 15,0-1-6-15,0 1-3 0,-1 2-5 0,0 0-3 16,0 0 0-16,8 5 1 0,-5 2-2 15,1 1 0-15,3 4 0 0,7 8-1 0,-1 3 0 16,1-1 0-16,2-1 0 0,-1 1-1 16,1-1 1-16,2-2-1 0,-3 0 1 15,4 0-1-15,-2-3 1 0,1 2 0 0,-1-3 0 16,-1-3 1-16,-4-1-1 0,-3-1 1 16,3-2 2-16,-3 2-2 0,-1-4 0 15,-2 0 0-15,-3 0 4 0,1-1 5 16,-1 0 3-16,-2 1 2 0,-1-2 0 0,-1 2 0 15,-4 1 1-15,1 1 2 0,-6 2 2 16,0 0 4-16,0-2 3 0,-1 0 4 16,-2-1 2-16,1-3 4 0,-2 0-1 15,1-2-1-15,0-1-3 0,3-1-2 0,0-2-5 16,-3-2-5-16,0-1-3 0,1-2-8 16,2-2-7-16,-1-2-11 0,5-3-12 15,0-2-7-15,3-2-5 0,0 0 1 16,4-2-5-16,1-1-1 0,2-8 0 0,3 1 4 15,-3 0 1-15,5 2 1 0,0 1 2 16,2 2 2-16,-3 4 4 0,0 4-2 16,-2 2 2-16,3 0 3 0,0 0 1 15,0 3 0-15,0-2 2 0,0 3 2 0,-3 1 0 16,3 0 3-16,1 1-2 0,-4 0 4 16,2 1 3-16,-1 2 3 0,6-2-5 15,-3 1 5-15,-3-2 1 0,7 1-2 0,-3-1 3 16,-2 2 0-16,1-1 1 0,-2 2 0 15,3-3 1-15,0 0 2 0,-2 0 1 16,-1 0 0-16,-3 0 2 0,3 2 1 16,-3-1 2-16,0 2 1 0,-1-2 5 0,0 2 6 15,-2-1 4-15,1 2 5 0,-3-1 4 16,0 4 4-16,0-6 4 0,0 6 3 16,-3-3 2-16,3 3 1 0,0 0 1 15,0 0 5-15,-20 7 0 0,10 2 2 0,0-1 1 16,1 2 1-16,0 1-2 0,1 0-7 15,3 1-1-15,0-2-1 0,2 0-4 0,2-2-2 16,0 2-2-16,2-2-2 0,3 0-4 16,3 2-2-16,2 0-5 0,5-3-9 15,1-3-21-15,5-1-43 0,2-4-37 16,15-3-40-16,3-3-56 0,35-13 53 0,-7-4-110 16,-2-6-428-16,-1-5 112 0,-6-5 92 15</inkml:trace>
  <inkml:trace contextRef="#ctx0" brushRef="#br0" timeOffset="33447.0204">16772 12001 15 0,'0'-8'69'0,"1"5"25"0,0 1 14 0,1-1 7 16,-1 0 2-16,0 0 2 0,0-1-2 15,0 1 1-15,-1 0-1 0,2-1-1 16,-1 1-2-16,-1 0-1 0,0-2-1 0,0 1-3 16,-1 0 0-16,-1 0-4 0,1-1-4 15,-1 2-5-15,-2-2-6 0,0 1-5 16,-3-1-3-16,2 2-5 0,-2 1-5 16,0 1-5-16,1 1-4 0,-3 0-4 0,0 3-5 15,1 1-2-15,-4 3-3 0,3 1-3 16,0 3-2-16,0-1-2 0,4 3-4 15,-1-3-4-15,4 0-3 0,1-1-3 0,0 2-4 16,2-3-2-16,0 2-1 0,1-2-3 16,1 0 0-16,2-3-3 0,0 1-2 15,1 0-2-15,0-3-3 0,-2 0-3 16,2-1 0-16,-2-2 1 0,4 0 2 0,-2-3-1 16,0 1-1-16,1-3-1 0,-2-1 0 15,2 0-1-15,-2-1-1 0,-1 0 0 16,-2 0 1-16,1 2 1 0,0-1 4 15,-2 0 5-15,0 1 6 0,0 2 3 0,-1-2 3 16,0 3 4-16,1-2 2 0,-1 4 2 16,-1-4 1-16,1 4-2 0,-1-3-1 15,1 3-3-15,0 0-2 0,0 0 0 0,0 0-3 16,0 0-3-16,2 8-1 0,-2-5-2 16,3 1-1-16,2 3-3 0,-1-1-3 15,1 0-5-15,0 0-9 0,2-1-21 0,1-1-17 16,-1 1-19-16,2-2-22 0,1 0-32 15,0-2-42-15,2-1-45 0,0 0-43 16,6 0-218-16,-3-3 77 0,4-1 64 0</inkml:trace>
  <inkml:trace contextRef="#ctx0" brushRef="#br0" timeOffset="35006.066">18050 11286 79 0,'-2'-8'168'0,"0"-1"45"0,1 2 21 16,0 2 9-16,1-1-2 0,-2 1-8 15,1 1-16-15,0 0-19 0,1 2-21 16,-1-1-19-16,1 3-17 0,0 0-11 16,0 0-10-16,6 15-9 0,0-1-10 0,3 2-9 15,5 7-8-15,-2 2-8 0,6-1-6 16,-1 0-6-16,0-2-5 0,1-2-2 16,0-4-7-16,2-1-4 0,-5-3-6 15,0-4-3-15,1-3-4 0,-1-1-3 0,-1-4-5 16,0 0-6-16,0-5-9 0,10-4-9 15,-2-5-12-15,-3-3 1 0,-3-4 1 16,-2-2-4-16,-2-3 0 0,-3-2 2 0,-4-1-1 16,-1-1 3-16,-4 3 1 0,0 4 0 15,-3 5 7-15,2-1 7 0,-2 4 6 0,2 1 4 16,-1 4 4-16,2 1 3 0,-2 1 2 16,1 1 0-16,1 2-1 0,-1 1-1 15,0 3 1-15,-2-1 1 0,3 2 3 16,0 0 2-16,-1 10 0 0,2-4-1 0,0 3-2 15,2 1-2-15,2 7-2 0,2-2-3 16,6 9-5-16,-3-3-10 0,4 1-16 16,1-4-19-16,-4-3-11 0,1-3-13 15,-1-4-10-15,-1 0-15 0,1-1-9 0,-4-2-12 16,0-1-14-16,0-2-9 0,-1-1-33 16,0-2-21-16,1-2-12 0,-3-2 0 15,2-2 6-15,-2-2 9 0,-2 1 18 0,1-3 18 16,-1 0 17-16,-1-6 28 0,2 1 26 15,-3 2 30-15,1 2 27 0,0 1 13 16,1 1 13-16,0-1 15 0,1 2 16 16,1-4 16-16,0 3 14 0,1 0 9 0,0 2 5 15,4-1 2-15,0 0 1 0,1 2-5 16,-1 3-2-16,1 1-4 0,1 2-2 16,0 1-3-16,3 4-3 0,4 2-1 15,-4 1-3-15,9 5-2 0,-2 4-2 0,-4-2-4 16,-2-1-2-16,-5 1-3 0,-3 0-1 15,-1-1-2-15,1 1 2 0,-5 0-2 0,0-1-1 16,-2-3-5-16,-2 2-8 0,0-3-10 16,-2 1-15-16,-1-3-19 0,-2-1-40 15,1 0-27-15,-1-2-46 0,1-2-41 16,1-2-38-16,-4-3-27 0,3-2-13 0,1-1-8 16,1-3-125-16,-1 0 62 0,3-1 51 15</inkml:trace>
  <inkml:trace contextRef="#ctx0" brushRef="#br0" timeOffset="35533.7053">18778 11206 290 0,'4'-8'129'0,"1"2"-65"0,0-1-20 16,4 0 4-16,0-1 13 0,1 2 15 16,1 0 12-16,-1 2 9 0,3-2 6 15,0 2 2-15,1-1-3 0,2 1-3 0,-2-2-5 16,4 1-5-16,-3-1-5 0,1 0-5 16,-1-1-4-16,0 0-1 0,-1 1-1 15,-1-3 0-15,-1 0 2 0,-2 2 0 16,0-3 1-16,-1 2 1 0,-4 1 1 0,1 1 3 15,-2-1 6-15,-1 2-1 0,0-1-1 16,1 2-4-16,-3 0-4 0,0 0-6 16,0 1-8-16,1 0-9 0,-2 3-9 15,1-2-8-15,-1 2-6 0,0 0-5 0,0 0-1 16,-1 9-1-16,1-2-1 0,1 2-3 16,-1 1-2-16,0 0-5 0,0 1-4 15,1-1-4-15,3-2-4 0,-2 1-4 0,0-1-2 16,3-1-2-16,1 0 3 0,-2-2 1 15,2-2 3-15,3 0 0 0,2-3 1 16,4-3 0-16,2 0 0 0,11-4-1 16,1 0 0-16,-3-2-1 0,3 2-5 0,-3 0 0 15,-1 3-1-15,-4 1-3 0,-4 1 2 16,1 1 0-16,-1 1 0 0,2 1-1 16,-8 1 1-16,5 1 0 0,-5-1-2 0,-2 3 1 15,1-1 10-15,-5 0 10 0,0 2 9 16,-1-1 5-16,-1 0 4 0,-2 0 4 15,0 0 7-15,-2-2 11 0,1 0 12 0,0 0 13 16,0-3 9-16,0 0 4 0,1 4-3 16,-1-4-6-16,0 0-8 0,0 0-8 15,6-14-7-15,2 1-9 0,3-10-9 16,5-1-15-16,1-2-15 0,5 1-26 0,18-22-29 16,-7 16-20-16,-6 6-28 0,-2 5-31 15,3-2-45-15,1 4-48 0,-1 0 82 16,0-1-415-16,-2 3 92 0,-1 0 76 0</inkml:trace>
  <inkml:trace contextRef="#ctx0" brushRef="#br0" timeOffset="36110.0962">14906 12980 27 0,'7'12'65'0,"11"4"29"0,10-1 24 15,8-4 19-15,44 7 16 0,13-11 13 0,47-9 4 16,7-11 3-16,10-14-6 0,7-4-9 16,10-8-10-16,10-6-9 0,12-9-9 15,12-4-6-15,3-7-3 0,5-1 0 16,8-8 1-16,3-4 1 0,2 10 0 0,-5-2-1 16,-2 4-4-16,-19-2-1 0,0 2-2 15,-13 1-6-15,-12 1-7 0,-10 3-8 16,-13 2-6-16,-15 7-7 0,-10 3-1 15,-10 5-2-15,-8 2-3 0,-10 3-6 0,-35 14-5 16,-17 5-17-16,-10 6-24 0,-10 4-26 16,-1 0-48-16,-10 4-19 0,-2 0-33 15,-8 1-43-15,1 1-61 0,-9 3 69 0,-1-1-403 16,0 2 90-16,0 0 75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eaLnBrk="1" hangingPunct="1">
              <a:defRPr sz="1300"/>
            </a:lvl1pPr>
          </a:lstStyle>
          <a:p>
            <a:pPr>
              <a:defRPr/>
            </a:pPr>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eaLnBrk="1" hangingPunct="1">
              <a:defRPr sz="1300"/>
            </a:lvl1pPr>
          </a:lstStyle>
          <a:p>
            <a:pPr>
              <a:defRPr/>
            </a:pPr>
            <a:fld id="{80339829-1256-44F2-B732-35603046D4C8}" type="datetimeFigureOut">
              <a:rPr lang="en-US"/>
              <a:pPr>
                <a:defRPr/>
              </a:pPr>
              <a:t>8/27/2022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eaLnBrk="1" hangingPunct="1">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eaLnBrk="1" hangingPunct="1">
              <a:defRPr sz="1300"/>
            </a:lvl1pPr>
          </a:lstStyle>
          <a:p>
            <a:pPr>
              <a:defRPr/>
            </a:pPr>
            <a:fld id="{BC04A68A-64B6-4C3F-87E1-975D8DF0EC25}" type="slidenum">
              <a:rPr lang="en-US"/>
              <a:pPr>
                <a:defRPr/>
              </a:pPr>
              <a:t>‹#›</a:t>
            </a:fld>
            <a:endParaRPr lang="en-US"/>
          </a:p>
        </p:txBody>
      </p:sp>
    </p:spTree>
    <p:extLst>
      <p:ext uri="{BB962C8B-B14F-4D97-AF65-F5344CB8AC3E}">
        <p14:creationId xmlns:p14="http://schemas.microsoft.com/office/powerpoint/2010/main" val="3989994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4210935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3B7465-5795-4C08-BD25-48699999D5E0}" type="slidenum">
              <a:rPr lang="en-US"/>
              <a:pPr/>
              <a:t>59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035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F0281-C9BE-4E7E-A838-AFA479F8B33F}" type="slidenum">
              <a:rPr lang="en-US"/>
              <a:pPr/>
              <a:t>60</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871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7A79A8-405A-4C5A-AAB7-ECC9113CA984}" type="slidenum">
              <a:rPr lang="en-US"/>
              <a:pPr/>
              <a:t>61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988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44DAF-FAAD-4DE4-BFCA-3EC8EE271F43}" type="slidenum">
              <a:rPr lang="en-US"/>
              <a:pPr/>
              <a:t>62</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991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93A6D1-88DD-4327-9800-3EFABB901A58}" type="slidenum">
              <a:rPr lang="en-US"/>
              <a:pPr/>
              <a:t>63</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8228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4E014-B12A-46A6-8D0D-4AF15542B3F8}" type="slidenum">
              <a:rPr lang="en-US"/>
              <a:pPr/>
              <a:t>64</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8723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C2BCAB-A39C-4677-A809-8EC9E5F3AE83}" type="slidenum">
              <a:rPr lang="en-US"/>
              <a:pPr/>
              <a:t>65</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8934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0C501-FB22-4BE8-B47B-201D419628C4}" type="slidenum">
              <a:rPr lang="en-US"/>
              <a:pPr/>
              <a:t>66</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21502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79B4C-1C1C-40CF-8ABF-AA7D8D84A869}" type="slidenum">
              <a:rPr lang="en-US"/>
              <a:pPr/>
              <a:t>67</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8965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915574-1F60-434E-94DA-999D7BDBFF49}" type="slidenum">
              <a:rPr lang="en-US"/>
              <a:pPr/>
              <a:t>6</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327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9E8143-DA19-4DEE-80B0-E8D8E10C6124}" type="slidenum">
              <a:rPr lang="en-US"/>
              <a:pPr/>
              <a:t>7</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18930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D8A39-5946-4FFA-B131-853F915568C1}" type="slidenum">
              <a:rPr lang="en-US"/>
              <a:pPr/>
              <a:t>8</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597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3602"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49074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4626"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1240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5650"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744081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Text Box 1"/>
          <p:cNvSpPr txBox="1">
            <a:spLocks noChangeArrowheads="1"/>
          </p:cNvSpPr>
          <p:nvPr/>
        </p:nvSpPr>
        <p:spPr bwMode="auto">
          <a:xfrm>
            <a:off x="1246293" y="732092"/>
            <a:ext cx="4985174" cy="3660458"/>
          </a:xfrm>
          <a:prstGeom prst="rect">
            <a:avLst/>
          </a:prstGeom>
          <a:solidFill>
            <a:srgbClr val="FFFFFF"/>
          </a:solidFill>
          <a:ln w="9525">
            <a:solidFill>
              <a:srgbClr val="000000"/>
            </a:solidFill>
            <a:miter lim="800000"/>
            <a:headEnd/>
            <a:tailEnd/>
          </a:ln>
          <a:effectLst/>
        </p:spPr>
        <p:txBody>
          <a:bodyPr wrap="none" lIns="98489" tIns="49245" rIns="98489" bIns="49245" anchor="ctr"/>
          <a:lstStyle/>
          <a:p>
            <a:endParaRPr lang="en-US"/>
          </a:p>
        </p:txBody>
      </p:sp>
      <p:sp>
        <p:nvSpPr>
          <p:cNvPr id="156674" name="Rectangle 2"/>
          <p:cNvSpPr txBox="1">
            <a:spLocks noGrp="1" noChangeArrowheads="1"/>
          </p:cNvSpPr>
          <p:nvPr>
            <p:ph type="body"/>
          </p:nvPr>
        </p:nvSpPr>
        <p:spPr bwMode="auto">
          <a:xfrm>
            <a:off x="747777" y="4636581"/>
            <a:ext cx="5980478" cy="4392549"/>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43640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96D28-F7B2-4487-A814-6432936DBE99}" type="slidenum">
              <a:rPr lang="en-US"/>
              <a:pPr/>
              <a:t>58</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048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484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259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smtClean="0">
                <a:solidFill>
                  <a:srgbClr val="101141"/>
                </a:solidFill>
              </a:rPr>
              <a:t>BITS </a:t>
            </a:r>
            <a:r>
              <a:rPr lang="en-US" alt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229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fld id="{2662A1FC-7DFE-40AB-933F-DE915018F336}" type="datetime5">
              <a:rPr lang="en-US"/>
              <a:pPr>
                <a:defRPr/>
              </a:pPr>
              <a:t>27-Aug-22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C84773-1506-4AEA-B7D0-612AD45E5955}" type="slidenum">
              <a:rPr lang="en-US" altLang="en-US"/>
              <a:pPr>
                <a:defRPr/>
              </a:pPr>
              <a:t>‹#›</a:t>
            </a:fld>
            <a:endParaRPr lang="en-US" altLang="en-US"/>
          </a:p>
        </p:txBody>
      </p:sp>
    </p:spTree>
    <p:extLst>
      <p:ext uri="{BB962C8B-B14F-4D97-AF65-F5344CB8AC3E}">
        <p14:creationId xmlns:p14="http://schemas.microsoft.com/office/powerpoint/2010/main" val="201103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2EAB8443-016A-4117-87B8-4CB405030670}" type="datetime5">
              <a:rPr lang="en-US"/>
              <a:pPr>
                <a:defRPr/>
              </a:pPr>
              <a:t>27-Aug-22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a:lvl1pPr>
          </a:lstStyle>
          <a:p>
            <a:pPr>
              <a:defRPr/>
            </a:pPr>
            <a:endParaRPr lang="en-GB"/>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DFD4F508-7B34-456C-B1DC-2303421FC697}" type="slidenum">
              <a:rPr lang="en-GB"/>
              <a:pPr>
                <a:defRPr/>
              </a:pPr>
              <a:t>‹#›</a:t>
            </a:fld>
            <a:endParaRPr lang="en-GB"/>
          </a:p>
        </p:txBody>
      </p:sp>
    </p:spTree>
    <p:extLst>
      <p:ext uri="{BB962C8B-B14F-4D97-AF65-F5344CB8AC3E}">
        <p14:creationId xmlns:p14="http://schemas.microsoft.com/office/powerpoint/2010/main" val="133421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4D8FE30D-BDFC-4942-BC90-14FC9ADD3A54}" type="datetime5">
              <a:rPr lang="en-US" smtClean="0"/>
              <a:pPr>
                <a:defRPr/>
              </a:pPr>
              <a:t>27-Aug-22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5" name="Rectangle 13"/>
          <p:cNvSpPr>
            <a:spLocks noGrp="1" noChangeArrowheads="1"/>
          </p:cNvSpPr>
          <p:nvPr>
            <p:ph type="sldNum" sz="quarter" idx="12"/>
          </p:nvPr>
        </p:nvSpPr>
        <p:spPr>
          <a:ln/>
        </p:spPr>
        <p:txBody>
          <a:bodyPr/>
          <a:lstStyle>
            <a:lvl1pPr>
              <a:defRPr/>
            </a:lvl1pPr>
          </a:lstStyle>
          <a:p>
            <a:pPr>
              <a:defRPr/>
            </a:pPr>
            <a:fld id="{E543648A-936F-439C-85B9-F394C298EF6A}" type="slidenum">
              <a:rPr lang="en-US"/>
              <a:pPr>
                <a:defRPr/>
              </a:pPr>
              <a:t>‹#›</a:t>
            </a:fld>
            <a:endParaRPr lang="en-US"/>
          </a:p>
        </p:txBody>
      </p:sp>
    </p:spTree>
    <p:extLst>
      <p:ext uri="{BB962C8B-B14F-4D97-AF65-F5344CB8AC3E}">
        <p14:creationId xmlns:p14="http://schemas.microsoft.com/office/powerpoint/2010/main" val="203283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fld id="{EC57AA0E-5A1E-4607-A6D9-49BD650FDA19}" type="datetime5">
              <a:rPr lang="en-US" smtClean="0"/>
              <a:pPr>
                <a:defRPr/>
              </a:pPr>
              <a:t>27-Aug-22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7" name="Rectangle 13"/>
          <p:cNvSpPr>
            <a:spLocks noGrp="1" noChangeArrowheads="1"/>
          </p:cNvSpPr>
          <p:nvPr>
            <p:ph type="sldNum" sz="quarter" idx="12"/>
          </p:nvPr>
        </p:nvSpPr>
        <p:spPr>
          <a:ln/>
        </p:spPr>
        <p:txBody>
          <a:bodyPr/>
          <a:lstStyle>
            <a:lvl1pPr>
              <a:defRPr/>
            </a:lvl1pPr>
          </a:lstStyle>
          <a:p>
            <a:pPr>
              <a:defRPr/>
            </a:pPr>
            <a:fld id="{98A069F0-AECA-4A4F-A581-A60A1D47DC30}" type="slidenum">
              <a:rPr lang="en-US"/>
              <a:pPr>
                <a:defRPr/>
              </a:pPr>
              <a:t>‹#›</a:t>
            </a:fld>
            <a:endParaRPr lang="en-US"/>
          </a:p>
        </p:txBody>
      </p:sp>
    </p:spTree>
    <p:extLst>
      <p:ext uri="{BB962C8B-B14F-4D97-AF65-F5344CB8AC3E}">
        <p14:creationId xmlns:p14="http://schemas.microsoft.com/office/powerpoint/2010/main" val="406718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4F1BD031-EC85-4871-B022-4F327AD689DF}" type="datetime5">
              <a:rPr lang="en-US" smtClean="0"/>
              <a:pPr>
                <a:defRPr/>
              </a:pPr>
              <a:t>27-Aug-22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4" name="Rectangle 13"/>
          <p:cNvSpPr>
            <a:spLocks noGrp="1" noChangeArrowheads="1"/>
          </p:cNvSpPr>
          <p:nvPr>
            <p:ph type="sldNum" sz="quarter" idx="12"/>
          </p:nvPr>
        </p:nvSpPr>
        <p:spPr>
          <a:ln/>
        </p:spPr>
        <p:txBody>
          <a:bodyPr/>
          <a:lstStyle>
            <a:lvl1pPr>
              <a:defRPr/>
            </a:lvl1pPr>
          </a:lstStyle>
          <a:p>
            <a:pPr>
              <a:defRPr/>
            </a:pPr>
            <a:fld id="{2540DF62-054B-4550-AA06-7EF041A82B58}" type="slidenum">
              <a:rPr lang="en-US"/>
              <a:pPr>
                <a:defRPr/>
              </a:pPr>
              <a:t>‹#›</a:t>
            </a:fld>
            <a:endParaRPr lang="en-US"/>
          </a:p>
        </p:txBody>
      </p:sp>
    </p:spTree>
    <p:extLst>
      <p:ext uri="{BB962C8B-B14F-4D97-AF65-F5344CB8AC3E}">
        <p14:creationId xmlns:p14="http://schemas.microsoft.com/office/powerpoint/2010/main" val="825311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FC5F9C68-AD87-47D5-A11A-3787D2EE3874}" type="datetime5">
              <a:rPr lang="en-US" smtClean="0"/>
              <a:pPr>
                <a:defRPr/>
              </a:pPr>
              <a:t>27-Aug-22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6" name="Rectangle 13"/>
          <p:cNvSpPr>
            <a:spLocks noGrp="1" noChangeArrowheads="1"/>
          </p:cNvSpPr>
          <p:nvPr>
            <p:ph type="sldNum" sz="quarter" idx="12"/>
          </p:nvPr>
        </p:nvSpPr>
        <p:spPr>
          <a:ln/>
        </p:spPr>
        <p:txBody>
          <a:bodyPr/>
          <a:lstStyle>
            <a:lvl1pPr>
              <a:defRPr/>
            </a:lvl1pPr>
          </a:lstStyle>
          <a:p>
            <a:pPr>
              <a:defRPr/>
            </a:pPr>
            <a:fld id="{1C7B120A-9B75-43B7-BF2B-19134B91F1D8}" type="slidenum">
              <a:rPr lang="en-US"/>
              <a:pPr>
                <a:defRPr/>
              </a:pPr>
              <a:t>‹#›</a:t>
            </a:fld>
            <a:endParaRPr lang="en-US"/>
          </a:p>
        </p:txBody>
      </p:sp>
    </p:spTree>
    <p:extLst>
      <p:ext uri="{BB962C8B-B14F-4D97-AF65-F5344CB8AC3E}">
        <p14:creationId xmlns:p14="http://schemas.microsoft.com/office/powerpoint/2010/main" val="143894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91964BBC-C839-4825-B443-CCFCB81589A7}" type="datetime5">
              <a:rPr lang="en-US" smtClean="0"/>
              <a:pPr>
                <a:defRPr/>
              </a:pPr>
              <a:t>27-Aug-22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7" name="Rectangle 13"/>
          <p:cNvSpPr>
            <a:spLocks noGrp="1" noChangeArrowheads="1"/>
          </p:cNvSpPr>
          <p:nvPr>
            <p:ph type="sldNum" sz="quarter" idx="12"/>
          </p:nvPr>
        </p:nvSpPr>
        <p:spPr>
          <a:ln/>
        </p:spPr>
        <p:txBody>
          <a:bodyPr/>
          <a:lstStyle>
            <a:lvl1pPr>
              <a:defRPr/>
            </a:lvl1pPr>
          </a:lstStyle>
          <a:p>
            <a:pPr>
              <a:defRPr/>
            </a:pPr>
            <a:fld id="{57EA7089-9CA1-49A6-8CC2-06DC796A92B2}" type="slidenum">
              <a:rPr lang="en-US"/>
              <a:pPr>
                <a:defRPr/>
              </a:pPr>
              <a:t>‹#›</a:t>
            </a:fld>
            <a:endParaRPr lang="en-US"/>
          </a:p>
        </p:txBody>
      </p:sp>
    </p:spTree>
    <p:extLst>
      <p:ext uri="{BB962C8B-B14F-4D97-AF65-F5344CB8AC3E}">
        <p14:creationId xmlns:p14="http://schemas.microsoft.com/office/powerpoint/2010/main" val="381808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601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969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03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46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588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6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9493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38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0E486A42-747E-4EA8-B2BE-5328E55B5AA6}" type="datetime5">
              <a:rPr lang="en-US"/>
              <a:pPr>
                <a:defRPr/>
              </a:pPr>
              <a:t>27-Aug-22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7168BAA-CDEB-4387-BE8C-D46059433D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9" r:id="rId12"/>
    <p:sldLayoutId id="2147483791" r:id="rId13"/>
    <p:sldLayoutId id="2147483792" r:id="rId14"/>
    <p:sldLayoutId id="2147483793" r:id="rId15"/>
    <p:sldLayoutId id="2147483794" r:id="rId16"/>
    <p:sldLayoutId id="2147483795" r:id="rId17"/>
    <p:sldLayoutId id="2147483796" r:id="rId18"/>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customXml" Target="../ink/ink1.xml"/></Relationships>
</file>

<file path=ppt/slides/_rels/slide7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 presentation</a:t>
            </a:r>
            <a:endParaRPr lang="en-US" dirty="0"/>
          </a:p>
        </p:txBody>
      </p:sp>
      <p:sp>
        <p:nvSpPr>
          <p:cNvPr id="15363" name="Content Placeholder 5"/>
          <p:cNvSpPr>
            <a:spLocks noGrp="1"/>
          </p:cNvSpPr>
          <p:nvPr>
            <p:ph sz="quarter" idx="13"/>
          </p:nvPr>
        </p:nvSpPr>
        <p:spPr/>
        <p:txBody>
          <a:bodyPr/>
          <a:lstStyle/>
          <a:p>
            <a:pPr eaLnBrk="1" hangingPunct="1">
              <a:spcBef>
                <a:spcPct val="0"/>
              </a:spcBef>
            </a:pPr>
            <a:r>
              <a:rPr lang="en-US" altLang="en-US" smtClean="0"/>
              <a:t>Dr. Yashvardhan Sharma</a:t>
            </a:r>
          </a:p>
          <a:p>
            <a:pPr eaLnBrk="1" hangingPunct="1">
              <a:spcBef>
                <a:spcPct val="0"/>
              </a:spcBef>
            </a:pPr>
            <a:r>
              <a:rPr lang="en-US" altLang="en-US" smtClean="0"/>
              <a:t>Computer Science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2" descr="Rectangle: Click to edit Master text styles&#10;Second level&#10;Third level&#10;Fourth level&#10;Fifth level"/>
          <p:cNvSpPr>
            <a:spLocks noGrp="1" noChangeArrowheads="1"/>
          </p:cNvSpPr>
          <p:nvPr>
            <p:ph idx="1"/>
          </p:nvPr>
        </p:nvSpPr>
        <p:spPr/>
        <p:txBody>
          <a:bodyPr/>
          <a:lstStyle/>
          <a:p>
            <a:pPr>
              <a:lnSpc>
                <a:spcPct val="90000"/>
              </a:lnSpc>
              <a:buFont typeface="Arial" panose="020B0604020202020204" pitchFamily="34" charset="0"/>
              <a:buChar char="•"/>
            </a:pPr>
            <a:r>
              <a:rPr lang="en-US" altLang="en-US" sz="2000" dirty="0" smtClean="0"/>
              <a:t>In use-case modeling, the system is looked upon as a black box whose boundaries are defined by its functionality to external stimuli</a:t>
            </a:r>
            <a:r>
              <a:rPr lang="en-US" altLang="en-US" sz="2000" dirty="0" smtClean="0"/>
              <a:t>.</a:t>
            </a:r>
          </a:p>
          <a:p>
            <a:pPr>
              <a:lnSpc>
                <a:spcPct val="90000"/>
              </a:lnSpc>
              <a:buFont typeface="Arial" panose="020B0604020202020204" pitchFamily="34" charset="0"/>
              <a:buChar char="•"/>
            </a:pPr>
            <a:endParaRPr lang="en-US" altLang="en-US" sz="2000" dirty="0" smtClean="0"/>
          </a:p>
          <a:p>
            <a:pPr>
              <a:lnSpc>
                <a:spcPct val="90000"/>
              </a:lnSpc>
              <a:buFont typeface="Arial" panose="020B0604020202020204" pitchFamily="34" charset="0"/>
              <a:buChar char="•"/>
            </a:pPr>
            <a:r>
              <a:rPr lang="en-US" altLang="en-US" sz="2000" dirty="0" smtClean="0"/>
              <a:t>The actual description of the use-case is usually given in plain text. A popular notation promoted by UML is the stick figure notation</a:t>
            </a:r>
            <a:r>
              <a:rPr lang="en-US" altLang="en-US" sz="2000" dirty="0" smtClean="0"/>
              <a:t>.</a:t>
            </a:r>
          </a:p>
          <a:p>
            <a:pPr>
              <a:lnSpc>
                <a:spcPct val="90000"/>
              </a:lnSpc>
              <a:buFont typeface="Arial" panose="020B0604020202020204" pitchFamily="34" charset="0"/>
              <a:buChar char="•"/>
            </a:pPr>
            <a:endParaRPr lang="en-US" altLang="en-US" sz="2000" dirty="0" smtClean="0"/>
          </a:p>
          <a:p>
            <a:pPr>
              <a:lnSpc>
                <a:spcPct val="90000"/>
              </a:lnSpc>
              <a:buFont typeface="Arial" panose="020B0604020202020204" pitchFamily="34" charset="0"/>
              <a:buChar char="•"/>
            </a:pPr>
            <a:r>
              <a:rPr lang="en-US" altLang="en-US" sz="2000" dirty="0" smtClean="0"/>
              <a:t>Both visual and text representation are needed for a complete view</a:t>
            </a:r>
            <a:r>
              <a:rPr lang="en-US" altLang="en-US" sz="2000" dirty="0" smtClean="0"/>
              <a:t>.</a:t>
            </a:r>
          </a:p>
          <a:p>
            <a:pPr>
              <a:lnSpc>
                <a:spcPct val="90000"/>
              </a:lnSpc>
              <a:buFont typeface="Arial" panose="020B0604020202020204" pitchFamily="34" charset="0"/>
              <a:buChar char="•"/>
            </a:pPr>
            <a:endParaRPr lang="en-US" altLang="en-US" sz="2000" dirty="0" smtClean="0"/>
          </a:p>
          <a:p>
            <a:pPr>
              <a:lnSpc>
                <a:spcPct val="90000"/>
              </a:lnSpc>
              <a:buFont typeface="Arial" panose="020B0604020202020204" pitchFamily="34" charset="0"/>
              <a:buChar char="•"/>
            </a:pPr>
            <a:r>
              <a:rPr lang="en-US" altLang="en-US" sz="2000" dirty="0" smtClean="0"/>
              <a:t>A use-case model represents the use-case view of the system. A use-case view of a system may consist of many Use-case diagrams</a:t>
            </a:r>
            <a:r>
              <a:rPr lang="en-US" altLang="en-US" sz="2000" dirty="0" smtClean="0"/>
              <a:t>.</a:t>
            </a:r>
          </a:p>
          <a:p>
            <a:pPr>
              <a:lnSpc>
                <a:spcPct val="90000"/>
              </a:lnSpc>
              <a:buFont typeface="Arial" panose="020B0604020202020204" pitchFamily="34" charset="0"/>
              <a:buChar char="•"/>
            </a:pPr>
            <a:endParaRPr lang="en-US" altLang="en-US" sz="2000" dirty="0" smtClean="0"/>
          </a:p>
          <a:p>
            <a:pPr>
              <a:lnSpc>
                <a:spcPct val="90000"/>
              </a:lnSpc>
              <a:buFont typeface="Arial" panose="020B0604020202020204" pitchFamily="34" charset="0"/>
              <a:buChar char="•"/>
            </a:pPr>
            <a:r>
              <a:rPr lang="en-US" altLang="en-US" sz="2000" dirty="0" smtClean="0"/>
              <a:t>An use-case diagram shows (the system), the actors, the use-cases and the relationship among them.</a:t>
            </a:r>
          </a:p>
          <a:p>
            <a:pPr>
              <a:lnSpc>
                <a:spcPct val="90000"/>
              </a:lnSpc>
              <a:buFont typeface="Wingdings" panose="05000000000000000000" pitchFamily="2" charset="2"/>
              <a:buNone/>
            </a:pPr>
            <a:endParaRPr lang="en-US" altLang="en-US" sz="2800" dirty="0" smtClean="0"/>
          </a:p>
        </p:txBody>
      </p:sp>
      <p:sp>
        <p:nvSpPr>
          <p:cNvPr id="5122" name="Rectangle 11"/>
          <p:cNvSpPr>
            <a:spLocks noGrp="1" noChangeArrowheads="1"/>
          </p:cNvSpPr>
          <p:nvPr>
            <p:ph type="title" idx="4294967295"/>
          </p:nvPr>
        </p:nvSpPr>
        <p:spPr>
          <a:xfrm>
            <a:off x="0" y="274638"/>
            <a:ext cx="8229600" cy="1143000"/>
          </a:xfrm>
        </p:spPr>
        <p:txBody>
          <a:bodyPr/>
          <a:lstStyle/>
          <a:p>
            <a:r>
              <a:rPr lang="en-US" altLang="en-US" smtClean="0"/>
              <a:t>Use-Case Modeling</a:t>
            </a:r>
          </a:p>
        </p:txBody>
      </p:sp>
      <p:sp>
        <p:nvSpPr>
          <p:cNvPr id="5" name="Date Placeholder 3"/>
          <p:cNvSpPr>
            <a:spLocks noGrp="1"/>
          </p:cNvSpPr>
          <p:nvPr>
            <p:ph type="dt" sz="quarter" idx="4294967295"/>
          </p:nvPr>
        </p:nvSpPr>
        <p:spPr>
          <a:xfrm>
            <a:off x="0" y="6356350"/>
            <a:ext cx="2133600" cy="365125"/>
          </a:xfrm>
        </p:spPr>
        <p:txBody>
          <a:bodyPr/>
          <a:lstStyle/>
          <a:p>
            <a:pPr>
              <a:defRPr/>
            </a:pPr>
            <a:fld id="{FE43DB61-C162-48CB-9C5C-6CFD138A1BDE}" type="datetime1">
              <a:rPr lang="en-US"/>
              <a:pPr>
                <a:defRPr/>
              </a:pPr>
              <a:t>8/27/2022</a:t>
            </a:fld>
            <a:endParaRPr lang="en-US"/>
          </a:p>
        </p:txBody>
      </p:sp>
      <p:sp>
        <p:nvSpPr>
          <p:cNvPr id="7"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96ADD0C9-8611-44A9-A46E-2E345BED9383}" type="slidenum">
              <a:rPr lang="en-US" altLang="en-US" sz="1200">
                <a:solidFill>
                  <a:srgbClr val="898989"/>
                </a:solidFill>
              </a:rPr>
              <a:pPr eaLnBrk="1" hangingPunct="1"/>
              <a:t>10</a:t>
            </a:fld>
            <a:endParaRPr lang="en-US" altLang="en-US" sz="1200">
              <a:solidFill>
                <a:srgbClr val="898989"/>
              </a:solidFill>
            </a:endParaRPr>
          </a:p>
        </p:txBody>
      </p:sp>
      <p:sp>
        <p:nvSpPr>
          <p:cNvPr id="5127" name="Rectangle 10"/>
          <p:cNvSpPr>
            <a:spLocks noChangeArrowheads="1"/>
          </p:cNvSpPr>
          <p:nvPr/>
        </p:nvSpPr>
        <p:spPr bwMode="auto">
          <a:xfrm>
            <a:off x="838200" y="4114800"/>
            <a:ext cx="184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lnSpc>
                <a:spcPct val="90000"/>
              </a:lnSpc>
              <a:spcBef>
                <a:spcPct val="20000"/>
              </a:spcBef>
              <a:buClr>
                <a:schemeClr val="hlink"/>
              </a:buClr>
              <a:buSzPct val="110000"/>
              <a:buFont typeface="Wingdings" panose="05000000000000000000" pitchFamily="2" charset="2"/>
              <a:buNone/>
            </a:pPr>
            <a:endParaRPr lang="en-US" altLang="en-US" sz="2800"/>
          </a:p>
        </p:txBody>
      </p:sp>
    </p:spTree>
    <p:extLst>
      <p:ext uri="{BB962C8B-B14F-4D97-AF65-F5344CB8AC3E}">
        <p14:creationId xmlns:p14="http://schemas.microsoft.com/office/powerpoint/2010/main" val="437038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descr="Rectangle: Click to edit Master text styles&#10;Second level&#10;Third level&#10;Fourth level&#10;Fifth level"/>
          <p:cNvSpPr>
            <a:spLocks noGrp="1" noChangeArrowheads="1"/>
          </p:cNvSpPr>
          <p:nvPr>
            <p:ph idx="1"/>
          </p:nvPr>
        </p:nvSpPr>
        <p:spPr/>
        <p:txBody>
          <a:bodyPr/>
          <a:lstStyle/>
          <a:p>
            <a:r>
              <a:rPr lang="en-US" altLang="en-US" sz="4000" dirty="0" smtClean="0"/>
              <a:t>The components of a Use-case model are:</a:t>
            </a:r>
          </a:p>
          <a:p>
            <a:pPr lvl="1"/>
            <a:r>
              <a:rPr lang="en-US" altLang="en-US" sz="2800" dirty="0" smtClean="0"/>
              <a:t>System Modeled</a:t>
            </a:r>
          </a:p>
          <a:p>
            <a:pPr lvl="1"/>
            <a:r>
              <a:rPr lang="en-US" altLang="en-US" sz="2800" dirty="0" smtClean="0"/>
              <a:t>Actors </a:t>
            </a:r>
          </a:p>
          <a:p>
            <a:pPr lvl="1"/>
            <a:r>
              <a:rPr lang="en-US" altLang="en-US" sz="2800" dirty="0" smtClean="0"/>
              <a:t>Use-cases </a:t>
            </a:r>
          </a:p>
          <a:p>
            <a:pPr lvl="1"/>
            <a:r>
              <a:rPr lang="en-US" altLang="en-US" sz="2800" dirty="0" smtClean="0"/>
              <a:t>Stimulus</a:t>
            </a:r>
          </a:p>
          <a:p>
            <a:pPr>
              <a:buFont typeface="Wingdings" panose="05000000000000000000" pitchFamily="2" charset="2"/>
              <a:buNone/>
            </a:pPr>
            <a:endParaRPr lang="en-US" altLang="en-US" dirty="0" smtClean="0"/>
          </a:p>
        </p:txBody>
      </p:sp>
      <p:sp>
        <p:nvSpPr>
          <p:cNvPr id="6146" name="Rectangle 2"/>
          <p:cNvSpPr>
            <a:spLocks noGrp="1" noChangeArrowheads="1"/>
          </p:cNvSpPr>
          <p:nvPr>
            <p:ph type="title" idx="4294967295"/>
          </p:nvPr>
        </p:nvSpPr>
        <p:spPr>
          <a:xfrm>
            <a:off x="0" y="274638"/>
            <a:ext cx="8229600" cy="1143000"/>
          </a:xfrm>
        </p:spPr>
        <p:txBody>
          <a:bodyPr/>
          <a:lstStyle/>
          <a:p>
            <a:r>
              <a:rPr lang="en-US" altLang="en-US" sz="4000" smtClean="0"/>
              <a:t>Components of Use-case Model</a:t>
            </a:r>
          </a:p>
        </p:txBody>
      </p:sp>
      <p:sp>
        <p:nvSpPr>
          <p:cNvPr id="11" name="Date Placeholder 3"/>
          <p:cNvSpPr>
            <a:spLocks noGrp="1"/>
          </p:cNvSpPr>
          <p:nvPr>
            <p:ph type="dt" sz="quarter" idx="4294967295"/>
          </p:nvPr>
        </p:nvSpPr>
        <p:spPr>
          <a:xfrm>
            <a:off x="0" y="6356350"/>
            <a:ext cx="2133600" cy="365125"/>
          </a:xfrm>
        </p:spPr>
        <p:txBody>
          <a:bodyPr/>
          <a:lstStyle/>
          <a:p>
            <a:pPr>
              <a:defRPr/>
            </a:pPr>
            <a:fld id="{61CDC3EA-CC45-4057-810D-57E956DA6917}" type="datetime1">
              <a:rPr lang="en-US"/>
              <a:pPr>
                <a:defRPr/>
              </a:pPr>
              <a:t>8/27/2022</a:t>
            </a:fld>
            <a:endParaRPr lang="en-US"/>
          </a:p>
        </p:txBody>
      </p:sp>
      <p:sp>
        <p:nvSpPr>
          <p:cNvPr id="13"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11C705BC-E15F-4EA0-93A2-02B43E9ECF9D}" type="slidenum">
              <a:rPr lang="en-US" altLang="en-US" sz="1200">
                <a:solidFill>
                  <a:srgbClr val="898989"/>
                </a:solidFill>
              </a:rPr>
              <a:pPr eaLnBrk="1" hangingPunct="1"/>
              <a:t>11</a:t>
            </a:fld>
            <a:endParaRPr lang="en-US" altLang="en-US" sz="1200">
              <a:solidFill>
                <a:srgbClr val="898989"/>
              </a:solidFill>
            </a:endParaRPr>
          </a:p>
        </p:txBody>
      </p:sp>
      <p:sp>
        <p:nvSpPr>
          <p:cNvPr id="6151" name="Oval 5"/>
          <p:cNvSpPr>
            <a:spLocks noChangeArrowheads="1"/>
          </p:cNvSpPr>
          <p:nvPr/>
        </p:nvSpPr>
        <p:spPr bwMode="auto">
          <a:xfrm>
            <a:off x="4652963" y="4169569"/>
            <a:ext cx="8382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endParaRPr lang="en-US" altLang="en-US"/>
          </a:p>
        </p:txBody>
      </p:sp>
      <p:pic>
        <p:nvPicPr>
          <p:cNvPr id="6152"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76293" y="3038475"/>
            <a:ext cx="1315688" cy="112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7"/>
          <p:cNvSpPr>
            <a:spLocks noChangeArrowheads="1"/>
          </p:cNvSpPr>
          <p:nvPr/>
        </p:nvSpPr>
        <p:spPr bwMode="auto">
          <a:xfrm>
            <a:off x="6026225" y="2833687"/>
            <a:ext cx="914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endParaRPr lang="en-US" altLang="en-US"/>
          </a:p>
        </p:txBody>
      </p:sp>
      <p:sp>
        <p:nvSpPr>
          <p:cNvPr id="6154" name="Line 8"/>
          <p:cNvSpPr>
            <a:spLocks noChangeShapeType="1"/>
          </p:cNvSpPr>
          <p:nvPr/>
        </p:nvSpPr>
        <p:spPr bwMode="auto">
          <a:xfrm>
            <a:off x="4636128" y="4648200"/>
            <a:ext cx="838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6155" name="Text Box 9"/>
          <p:cNvSpPr txBox="1">
            <a:spLocks noChangeArrowheads="1"/>
          </p:cNvSpPr>
          <p:nvPr/>
        </p:nvSpPr>
        <p:spPr bwMode="auto">
          <a:xfrm>
            <a:off x="5914707" y="2482850"/>
            <a:ext cx="1235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sz="1200" b="1" dirty="0"/>
              <a:t>System Name</a:t>
            </a:r>
          </a:p>
        </p:txBody>
      </p:sp>
      <p:sp>
        <p:nvSpPr>
          <p:cNvPr id="6156" name="Text Box 10"/>
          <p:cNvSpPr txBox="1">
            <a:spLocks noChangeArrowheads="1"/>
          </p:cNvSpPr>
          <p:nvPr/>
        </p:nvSpPr>
        <p:spPr bwMode="auto">
          <a:xfrm>
            <a:off x="4730130" y="3628232"/>
            <a:ext cx="608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sz="1200" b="1" dirty="0"/>
              <a:t>name</a:t>
            </a:r>
          </a:p>
        </p:txBody>
      </p:sp>
      <p:sp>
        <p:nvSpPr>
          <p:cNvPr id="6157" name="Text Box 11"/>
          <p:cNvSpPr txBox="1">
            <a:spLocks noChangeArrowheads="1"/>
          </p:cNvSpPr>
          <p:nvPr/>
        </p:nvSpPr>
        <p:spPr bwMode="auto">
          <a:xfrm>
            <a:off x="4676912" y="4163218"/>
            <a:ext cx="869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sz="1200" b="1" dirty="0"/>
              <a:t>Use-case</a:t>
            </a:r>
          </a:p>
        </p:txBody>
      </p:sp>
    </p:spTree>
    <p:extLst>
      <p:ext uri="{BB962C8B-B14F-4D97-AF65-F5344CB8AC3E}">
        <p14:creationId xmlns:p14="http://schemas.microsoft.com/office/powerpoint/2010/main" val="3893432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descr="Rectangle: Click to edit Master text styles&#10;Second level&#10;Third level&#10;Fourth level&#10;Fifth level"/>
          <p:cNvSpPr>
            <a:spLocks noGrp="1" noChangeArrowheads="1"/>
          </p:cNvSpPr>
          <p:nvPr>
            <p:ph idx="1"/>
          </p:nvPr>
        </p:nvSpPr>
        <p:spPr/>
        <p:txBody>
          <a:bodyPr/>
          <a:lstStyle/>
          <a:p>
            <a:r>
              <a:rPr lang="en-US" altLang="en-US" sz="2800" dirty="0" smtClean="0"/>
              <a:t>As a part of the use-case modeling, the boundaries of the system are developed.</a:t>
            </a:r>
          </a:p>
          <a:p>
            <a:r>
              <a:rPr lang="en-US" altLang="en-US" sz="2800" dirty="0" smtClean="0"/>
              <a:t>System in the use-case diagram is a box with the name appearing on the top.</a:t>
            </a:r>
          </a:p>
          <a:p>
            <a:r>
              <a:rPr lang="en-US" altLang="en-US" sz="2800" dirty="0" smtClean="0"/>
              <a:t>Define the scope of the system that you are going to design with your (software scope)</a:t>
            </a:r>
          </a:p>
        </p:txBody>
      </p:sp>
      <p:sp>
        <p:nvSpPr>
          <p:cNvPr id="7170" name="Rectangle 2"/>
          <p:cNvSpPr>
            <a:spLocks noGrp="1" noChangeArrowheads="1"/>
          </p:cNvSpPr>
          <p:nvPr>
            <p:ph type="title" idx="4294967295"/>
          </p:nvPr>
        </p:nvSpPr>
        <p:spPr>
          <a:xfrm>
            <a:off x="0" y="274638"/>
            <a:ext cx="8229600" cy="1143000"/>
          </a:xfrm>
        </p:spPr>
        <p:txBody>
          <a:bodyPr/>
          <a:lstStyle/>
          <a:p>
            <a:r>
              <a:rPr lang="en-US" altLang="en-US" smtClean="0"/>
              <a:t>System</a:t>
            </a:r>
          </a:p>
        </p:txBody>
      </p:sp>
      <p:sp>
        <p:nvSpPr>
          <p:cNvPr id="4" name="Date Placeholder 3"/>
          <p:cNvSpPr>
            <a:spLocks noGrp="1"/>
          </p:cNvSpPr>
          <p:nvPr>
            <p:ph type="dt" sz="quarter" idx="4294967295"/>
          </p:nvPr>
        </p:nvSpPr>
        <p:spPr>
          <a:xfrm>
            <a:off x="0" y="6356350"/>
            <a:ext cx="2133600" cy="365125"/>
          </a:xfrm>
        </p:spPr>
        <p:txBody>
          <a:bodyPr/>
          <a:lstStyle/>
          <a:p>
            <a:pPr>
              <a:defRPr/>
            </a:pPr>
            <a:fld id="{DFE261BA-24A6-40AD-A901-8C5D7AF6C2C9}" type="datetime1">
              <a:rPr lang="en-US"/>
              <a:pPr>
                <a:defRPr/>
              </a:pPr>
              <a:t>8/27/2022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59F78186-735D-4FDB-8F7F-5EB052479D8A}" type="slidenum">
              <a:rPr lang="en-US" altLang="en-US" sz="1200">
                <a:solidFill>
                  <a:srgbClr val="898989"/>
                </a:solidFill>
              </a:rPr>
              <a:pPr eaLnBrk="1" hangingPunct="1"/>
              <a:t>12</a:t>
            </a:fld>
            <a:endParaRPr lang="en-US" altLang="en-US" sz="1200">
              <a:solidFill>
                <a:srgbClr val="898989"/>
              </a:solidFill>
            </a:endParaRPr>
          </a:p>
        </p:txBody>
      </p:sp>
      <p:sp>
        <p:nvSpPr>
          <p:cNvPr id="7" name="Rectangle 6"/>
          <p:cNvSpPr/>
          <p:nvPr/>
        </p:nvSpPr>
        <p:spPr>
          <a:xfrm>
            <a:off x="5426075" y="5100638"/>
            <a:ext cx="1371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176" name="TextBox 7"/>
          <p:cNvSpPr txBox="1">
            <a:spLocks noChangeArrowheads="1"/>
          </p:cNvSpPr>
          <p:nvPr/>
        </p:nvSpPr>
        <p:spPr bwMode="auto">
          <a:xfrm>
            <a:off x="5028406" y="4800283"/>
            <a:ext cx="1440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dirty="0" smtClean="0"/>
              <a:t>Software </a:t>
            </a:r>
            <a:r>
              <a:rPr lang="en-US" altLang="en-US" dirty="0" err="1"/>
              <a:t>Appln</a:t>
            </a:r>
            <a:r>
              <a:rPr lang="en-US" altLang="en-US" dirty="0"/>
              <a:t>.</a:t>
            </a:r>
          </a:p>
        </p:txBody>
      </p:sp>
    </p:spTree>
    <p:extLst>
      <p:ext uri="{BB962C8B-B14F-4D97-AF65-F5344CB8AC3E}">
        <p14:creationId xmlns:p14="http://schemas.microsoft.com/office/powerpoint/2010/main" val="4233151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descr="Rectangle: Click to edit Master text styles&#10;Second level&#10;Third level&#10;Fourth level&#10;Fifth level"/>
          <p:cNvSpPr>
            <a:spLocks noGrp="1" noChangeArrowheads="1"/>
          </p:cNvSpPr>
          <p:nvPr>
            <p:ph idx="1"/>
          </p:nvPr>
        </p:nvSpPr>
        <p:spPr/>
        <p:txBody>
          <a:bodyPr rtlCol="0">
            <a:normAutofit lnSpcReduction="10000"/>
          </a:bodyPr>
          <a:lstStyle/>
          <a:p>
            <a:pPr fontAlgn="auto">
              <a:lnSpc>
                <a:spcPct val="90000"/>
              </a:lnSpc>
              <a:spcAft>
                <a:spcPts val="0"/>
              </a:spcAft>
              <a:defRPr/>
            </a:pPr>
            <a:r>
              <a:rPr lang="en-US" sz="2800" dirty="0" smtClean="0"/>
              <a:t>An actor is something or someone that interacts with the system.</a:t>
            </a:r>
          </a:p>
          <a:p>
            <a:pPr fontAlgn="auto">
              <a:lnSpc>
                <a:spcPct val="90000"/>
              </a:lnSpc>
              <a:spcAft>
                <a:spcPts val="0"/>
              </a:spcAft>
              <a:defRPr/>
            </a:pPr>
            <a:r>
              <a:rPr lang="en-US" sz="2800" dirty="0" smtClean="0"/>
              <a:t>Actor communicates with the system by sending and receiving messages.</a:t>
            </a:r>
          </a:p>
          <a:p>
            <a:pPr fontAlgn="auto">
              <a:lnSpc>
                <a:spcPct val="90000"/>
              </a:lnSpc>
              <a:spcAft>
                <a:spcPts val="0"/>
              </a:spcAft>
              <a:defRPr/>
            </a:pPr>
            <a:r>
              <a:rPr lang="en-US" sz="2800" dirty="0" smtClean="0"/>
              <a:t>An actor provides the stimulus to activate an Use-case.</a:t>
            </a:r>
          </a:p>
          <a:p>
            <a:pPr fontAlgn="auto">
              <a:lnSpc>
                <a:spcPct val="90000"/>
              </a:lnSpc>
              <a:spcAft>
                <a:spcPts val="0"/>
              </a:spcAft>
              <a:defRPr/>
            </a:pPr>
            <a:r>
              <a:rPr lang="en-US" sz="2800" dirty="0" smtClean="0"/>
              <a:t>Message sent by an actor may result in more messages to actors and to Use-cases.</a:t>
            </a:r>
          </a:p>
          <a:p>
            <a:pPr fontAlgn="auto">
              <a:lnSpc>
                <a:spcPct val="90000"/>
              </a:lnSpc>
              <a:spcAft>
                <a:spcPts val="0"/>
              </a:spcAft>
              <a:defRPr/>
            </a:pPr>
            <a:r>
              <a:rPr lang="en-US" sz="2800" dirty="0" smtClean="0"/>
              <a:t>Actors can be ranked: primary and secondary; passive and active.</a:t>
            </a:r>
          </a:p>
          <a:p>
            <a:pPr fontAlgn="auto">
              <a:lnSpc>
                <a:spcPct val="90000"/>
              </a:lnSpc>
              <a:spcAft>
                <a:spcPts val="0"/>
              </a:spcAft>
              <a:defRPr/>
            </a:pPr>
            <a:r>
              <a:rPr lang="en-US" sz="2800" dirty="0" smtClean="0"/>
              <a:t>Actor is a role not an individual instance.</a:t>
            </a:r>
          </a:p>
        </p:txBody>
      </p:sp>
      <p:sp>
        <p:nvSpPr>
          <p:cNvPr id="8194" name="Rectangle 2"/>
          <p:cNvSpPr>
            <a:spLocks noGrp="1" noChangeArrowheads="1"/>
          </p:cNvSpPr>
          <p:nvPr>
            <p:ph type="title" idx="4294967295"/>
          </p:nvPr>
        </p:nvSpPr>
        <p:spPr>
          <a:xfrm>
            <a:off x="0" y="274638"/>
            <a:ext cx="8229600" cy="1143000"/>
          </a:xfrm>
        </p:spPr>
        <p:txBody>
          <a:bodyPr/>
          <a:lstStyle/>
          <a:p>
            <a:r>
              <a:rPr lang="en-US" altLang="en-US" smtClean="0"/>
              <a:t>Actors</a:t>
            </a:r>
          </a:p>
        </p:txBody>
      </p:sp>
      <p:sp>
        <p:nvSpPr>
          <p:cNvPr id="4" name="Date Placeholder 3"/>
          <p:cNvSpPr>
            <a:spLocks noGrp="1"/>
          </p:cNvSpPr>
          <p:nvPr>
            <p:ph type="dt" sz="quarter" idx="4294967295"/>
          </p:nvPr>
        </p:nvSpPr>
        <p:spPr>
          <a:xfrm>
            <a:off x="0" y="6356350"/>
            <a:ext cx="2133600" cy="365125"/>
          </a:xfrm>
        </p:spPr>
        <p:txBody>
          <a:bodyPr/>
          <a:lstStyle/>
          <a:p>
            <a:pPr>
              <a:defRPr/>
            </a:pPr>
            <a:fld id="{37CB6240-A553-4810-9825-F5A9E1D637CB}" type="datetime1">
              <a:rPr lang="en-US"/>
              <a:pPr>
                <a:defRPr/>
              </a:pPr>
              <a:t>8/27/2022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D948B028-C1F9-434A-834C-8D939C5076F8}" type="slidenum">
              <a:rPr lang="en-US" altLang="en-US" sz="1200">
                <a:solidFill>
                  <a:srgbClr val="898989"/>
                </a:solidFill>
              </a:rPr>
              <a:pPr eaLnBrk="1" hangingPunct="1"/>
              <a:t>13</a:t>
            </a:fld>
            <a:endParaRPr lang="en-US" altLang="en-US" sz="1200">
              <a:solidFill>
                <a:srgbClr val="898989"/>
              </a:solidFill>
            </a:endParaRPr>
          </a:p>
        </p:txBody>
      </p:sp>
    </p:spTree>
    <p:extLst>
      <p:ext uri="{BB962C8B-B14F-4D97-AF65-F5344CB8AC3E}">
        <p14:creationId xmlns:p14="http://schemas.microsoft.com/office/powerpoint/2010/main" val="82868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descr="Rectangle: Click to edit Master text styles&#10;Second level&#10;Third level&#10;Fourth level&#10;Fifth level"/>
          <p:cNvSpPr>
            <a:spLocks noGrp="1" noChangeArrowheads="1"/>
          </p:cNvSpPr>
          <p:nvPr>
            <p:ph idx="1"/>
          </p:nvPr>
        </p:nvSpPr>
        <p:spPr/>
        <p:txBody>
          <a:bodyPr/>
          <a:lstStyle/>
          <a:p>
            <a:r>
              <a:rPr lang="en-US" altLang="en-US" sz="2800" smtClean="0"/>
              <a:t>The actors of a system can be identified by answering a number of questions:</a:t>
            </a:r>
          </a:p>
          <a:p>
            <a:pPr lvl="1"/>
            <a:r>
              <a:rPr lang="en-US" altLang="en-US" sz="2400" smtClean="0"/>
              <a:t>Who will use the functionality of the system?</a:t>
            </a:r>
          </a:p>
          <a:p>
            <a:pPr lvl="1"/>
            <a:r>
              <a:rPr lang="en-US" altLang="en-US" sz="2400" smtClean="0"/>
              <a:t>Who will maintain the system?</a:t>
            </a:r>
          </a:p>
          <a:p>
            <a:pPr lvl="1"/>
            <a:r>
              <a:rPr lang="en-US" altLang="en-US" sz="2400" smtClean="0"/>
              <a:t>What devices does the system need to handle?</a:t>
            </a:r>
          </a:p>
          <a:p>
            <a:pPr lvl="1"/>
            <a:r>
              <a:rPr lang="en-US" altLang="en-US" sz="2400" smtClean="0"/>
              <a:t>What other system does this system need to interact?</a:t>
            </a:r>
          </a:p>
          <a:p>
            <a:pPr lvl="1"/>
            <a:r>
              <a:rPr lang="en-US" altLang="en-US" sz="2400" smtClean="0"/>
              <a:t>Who or what has interest in the results of this system?</a:t>
            </a:r>
          </a:p>
        </p:txBody>
      </p:sp>
      <p:sp>
        <p:nvSpPr>
          <p:cNvPr id="9218" name="Rectangle 2"/>
          <p:cNvSpPr>
            <a:spLocks noGrp="1" noChangeArrowheads="1"/>
          </p:cNvSpPr>
          <p:nvPr>
            <p:ph type="title" idx="4294967295"/>
          </p:nvPr>
        </p:nvSpPr>
        <p:spPr>
          <a:xfrm>
            <a:off x="0" y="274638"/>
            <a:ext cx="8229600" cy="1143000"/>
          </a:xfrm>
        </p:spPr>
        <p:txBody>
          <a:bodyPr/>
          <a:lstStyle/>
          <a:p>
            <a:r>
              <a:rPr lang="en-US" altLang="en-US" smtClean="0"/>
              <a:t>Finding Actors</a:t>
            </a:r>
          </a:p>
        </p:txBody>
      </p:sp>
      <p:sp>
        <p:nvSpPr>
          <p:cNvPr id="4" name="Date Placeholder 3"/>
          <p:cNvSpPr>
            <a:spLocks noGrp="1"/>
          </p:cNvSpPr>
          <p:nvPr>
            <p:ph type="dt" sz="quarter" idx="4294967295"/>
          </p:nvPr>
        </p:nvSpPr>
        <p:spPr>
          <a:xfrm>
            <a:off x="0" y="6356350"/>
            <a:ext cx="2133600" cy="365125"/>
          </a:xfrm>
        </p:spPr>
        <p:txBody>
          <a:bodyPr/>
          <a:lstStyle/>
          <a:p>
            <a:pPr>
              <a:defRPr/>
            </a:pPr>
            <a:fld id="{A94DA276-24E3-4AFA-B70F-DB0FDEA77431}" type="datetime1">
              <a:rPr lang="en-US"/>
              <a:pPr>
                <a:defRPr/>
              </a:pPr>
              <a:t>8/27/2022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13EFABC8-EFAD-495B-8A04-B65106DE0161}" type="slidenum">
              <a:rPr lang="en-US" altLang="en-US" sz="1200">
                <a:solidFill>
                  <a:srgbClr val="898989"/>
                </a:solidFill>
              </a:rPr>
              <a:pPr eaLnBrk="1" hangingPunct="1"/>
              <a:t>14</a:t>
            </a:fld>
            <a:endParaRPr lang="en-US" altLang="en-US" sz="1200">
              <a:solidFill>
                <a:srgbClr val="898989"/>
              </a:solidFill>
            </a:endParaRPr>
          </a:p>
        </p:txBody>
      </p:sp>
    </p:spTree>
    <p:extLst>
      <p:ext uri="{BB962C8B-B14F-4D97-AF65-F5344CB8AC3E}">
        <p14:creationId xmlns:p14="http://schemas.microsoft.com/office/powerpoint/2010/main" val="2041294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descr="Rectangle: Click to edit Master text styles&#10;Second level&#10;Third level&#10;Fourth level&#10;Fifth level"/>
          <p:cNvSpPr>
            <a:spLocks noGrp="1" noChangeArrowheads="1"/>
          </p:cNvSpPr>
          <p:nvPr>
            <p:ph idx="1"/>
          </p:nvPr>
        </p:nvSpPr>
        <p:spPr/>
        <p:txBody>
          <a:bodyPr rtlCol="0">
            <a:normAutofit/>
          </a:bodyPr>
          <a:lstStyle/>
          <a:p>
            <a:pPr fontAlgn="auto">
              <a:lnSpc>
                <a:spcPct val="90000"/>
              </a:lnSpc>
              <a:spcAft>
                <a:spcPts val="0"/>
              </a:spcAft>
              <a:defRPr/>
            </a:pPr>
            <a:r>
              <a:rPr lang="en-US" sz="2400" dirty="0" smtClean="0"/>
              <a:t>A Use-case in UML is defined as a set of sequences of actions a system performs that yield an observable result of value to a particular actor.</a:t>
            </a:r>
          </a:p>
          <a:p>
            <a:pPr fontAlgn="auto">
              <a:lnSpc>
                <a:spcPct val="90000"/>
              </a:lnSpc>
              <a:spcAft>
                <a:spcPts val="0"/>
              </a:spcAft>
              <a:defRPr/>
            </a:pPr>
            <a:r>
              <a:rPr lang="en-US" sz="2400" dirty="0" smtClean="0"/>
              <a:t>Actions can involve communicating with number of actors as well as performing calculations and work inside the system.</a:t>
            </a:r>
          </a:p>
          <a:p>
            <a:pPr fontAlgn="auto">
              <a:lnSpc>
                <a:spcPct val="90000"/>
              </a:lnSpc>
              <a:spcAft>
                <a:spcPts val="0"/>
              </a:spcAft>
              <a:defRPr/>
            </a:pPr>
            <a:r>
              <a:rPr lang="en-US" sz="2400" dirty="0" smtClean="0"/>
              <a:t>A Use-case </a:t>
            </a:r>
          </a:p>
          <a:p>
            <a:pPr lvl="1" fontAlgn="auto">
              <a:lnSpc>
                <a:spcPct val="90000"/>
              </a:lnSpc>
              <a:spcAft>
                <a:spcPts val="0"/>
              </a:spcAft>
              <a:defRPr/>
            </a:pPr>
            <a:r>
              <a:rPr lang="en-US" sz="2400" dirty="0" smtClean="0"/>
              <a:t>is always initiated by an actor.</a:t>
            </a:r>
          </a:p>
          <a:p>
            <a:pPr lvl="1" fontAlgn="auto">
              <a:lnSpc>
                <a:spcPct val="90000"/>
              </a:lnSpc>
              <a:spcAft>
                <a:spcPts val="0"/>
              </a:spcAft>
              <a:defRPr/>
            </a:pPr>
            <a:r>
              <a:rPr lang="en-US" sz="2400" dirty="0" smtClean="0"/>
              <a:t>provides a value to an actor.</a:t>
            </a:r>
          </a:p>
          <a:p>
            <a:pPr lvl="1" fontAlgn="auto">
              <a:lnSpc>
                <a:spcPct val="90000"/>
              </a:lnSpc>
              <a:spcAft>
                <a:spcPts val="0"/>
              </a:spcAft>
              <a:defRPr/>
            </a:pPr>
            <a:r>
              <a:rPr lang="en-US" sz="2400" dirty="0" smtClean="0"/>
              <a:t>must always be connected to at least one actor.</a:t>
            </a:r>
          </a:p>
          <a:p>
            <a:pPr lvl="1" fontAlgn="auto">
              <a:lnSpc>
                <a:spcPct val="90000"/>
              </a:lnSpc>
              <a:spcAft>
                <a:spcPts val="0"/>
              </a:spcAft>
              <a:defRPr/>
            </a:pPr>
            <a:r>
              <a:rPr lang="en-US" sz="2400" dirty="0" smtClean="0"/>
              <a:t>must be a complete description.</a:t>
            </a:r>
          </a:p>
        </p:txBody>
      </p:sp>
      <p:sp>
        <p:nvSpPr>
          <p:cNvPr id="10242" name="Rectangle 2"/>
          <p:cNvSpPr>
            <a:spLocks noGrp="1" noChangeArrowheads="1"/>
          </p:cNvSpPr>
          <p:nvPr>
            <p:ph type="title" idx="4294967295"/>
          </p:nvPr>
        </p:nvSpPr>
        <p:spPr>
          <a:xfrm>
            <a:off x="0" y="274638"/>
            <a:ext cx="8229600" cy="1143000"/>
          </a:xfrm>
        </p:spPr>
        <p:txBody>
          <a:bodyPr/>
          <a:lstStyle/>
          <a:p>
            <a:r>
              <a:rPr lang="en-US" altLang="en-US" smtClean="0"/>
              <a:t>Use-cases</a:t>
            </a:r>
          </a:p>
        </p:txBody>
      </p:sp>
      <p:sp>
        <p:nvSpPr>
          <p:cNvPr id="4" name="Date Placeholder 3"/>
          <p:cNvSpPr>
            <a:spLocks noGrp="1"/>
          </p:cNvSpPr>
          <p:nvPr>
            <p:ph type="dt" sz="quarter" idx="4294967295"/>
          </p:nvPr>
        </p:nvSpPr>
        <p:spPr>
          <a:xfrm>
            <a:off x="0" y="6356350"/>
            <a:ext cx="2133600" cy="365125"/>
          </a:xfrm>
        </p:spPr>
        <p:txBody>
          <a:bodyPr/>
          <a:lstStyle/>
          <a:p>
            <a:pPr>
              <a:defRPr/>
            </a:pPr>
            <a:fld id="{7CB7D9F5-5531-4330-9839-713CB7E00686}" type="datetime1">
              <a:rPr lang="en-US"/>
              <a:pPr>
                <a:defRPr/>
              </a:pPr>
              <a:t>8/27/2022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A99CC430-DF0D-45F7-9A55-DDE22042EE11}" type="slidenum">
              <a:rPr lang="en-US" altLang="en-US" sz="1200">
                <a:solidFill>
                  <a:srgbClr val="898989"/>
                </a:solidFill>
              </a:rPr>
              <a:pPr eaLnBrk="1" hangingPunct="1"/>
              <a:t>15</a:t>
            </a:fld>
            <a:endParaRPr lang="en-US" altLang="en-US" sz="1200">
              <a:solidFill>
                <a:srgbClr val="898989"/>
              </a:solidFill>
            </a:endParaRPr>
          </a:p>
        </p:txBody>
      </p:sp>
    </p:spTree>
    <p:extLst>
      <p:ext uri="{BB962C8B-B14F-4D97-AF65-F5344CB8AC3E}">
        <p14:creationId xmlns:p14="http://schemas.microsoft.com/office/powerpoint/2010/main" val="2057797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descr="Rectangle: Click to edit Master text styles&#10;Second level&#10;Third level&#10;Fourth level&#10;Fifth level"/>
          <p:cNvSpPr>
            <a:spLocks noGrp="1" noChangeArrowheads="1"/>
          </p:cNvSpPr>
          <p:nvPr>
            <p:ph idx="1"/>
          </p:nvPr>
        </p:nvSpPr>
        <p:spPr/>
        <p:txBody>
          <a:bodyPr/>
          <a:lstStyle/>
          <a:p>
            <a:r>
              <a:rPr lang="en-US" altLang="en-US" sz="2800" smtClean="0"/>
              <a:t>For each actor ask these questions:</a:t>
            </a:r>
          </a:p>
          <a:p>
            <a:pPr lvl="1"/>
            <a:r>
              <a:rPr lang="en-US" altLang="en-US" sz="2400" smtClean="0"/>
              <a:t>Which functions does the actor require from the system?</a:t>
            </a:r>
          </a:p>
          <a:p>
            <a:pPr lvl="1"/>
            <a:r>
              <a:rPr lang="en-US" altLang="en-US" sz="2400" smtClean="0"/>
              <a:t>What does the actor need to do?</a:t>
            </a:r>
          </a:p>
          <a:p>
            <a:pPr lvl="1"/>
            <a:r>
              <a:rPr lang="en-US" altLang="en-US" sz="2400" smtClean="0"/>
              <a:t>Could the actor’s work be simplified or made efficient by new functions in the system?</a:t>
            </a:r>
          </a:p>
          <a:p>
            <a:pPr lvl="1"/>
            <a:r>
              <a:rPr lang="en-US" altLang="en-US" sz="2400" smtClean="0"/>
              <a:t>What events are needed in the system?</a:t>
            </a:r>
          </a:p>
          <a:p>
            <a:pPr lvl="1"/>
            <a:r>
              <a:rPr lang="en-US" altLang="en-US" sz="2400" smtClean="0"/>
              <a:t>What are the problems with the existing systems?</a:t>
            </a:r>
          </a:p>
          <a:p>
            <a:pPr lvl="1"/>
            <a:r>
              <a:rPr lang="en-US" altLang="en-US" sz="2400" smtClean="0"/>
              <a:t>What are the inputs and outputs of the system?</a:t>
            </a:r>
          </a:p>
        </p:txBody>
      </p:sp>
      <p:sp>
        <p:nvSpPr>
          <p:cNvPr id="11266" name="Rectangle 2"/>
          <p:cNvSpPr>
            <a:spLocks noGrp="1" noChangeArrowheads="1"/>
          </p:cNvSpPr>
          <p:nvPr>
            <p:ph type="title" idx="4294967295"/>
          </p:nvPr>
        </p:nvSpPr>
        <p:spPr>
          <a:xfrm>
            <a:off x="0" y="274638"/>
            <a:ext cx="8229600" cy="1143000"/>
          </a:xfrm>
        </p:spPr>
        <p:txBody>
          <a:bodyPr/>
          <a:lstStyle/>
          <a:p>
            <a:r>
              <a:rPr lang="en-US" altLang="en-US" smtClean="0"/>
              <a:t>Finding Use-cases</a:t>
            </a:r>
          </a:p>
        </p:txBody>
      </p:sp>
      <p:sp>
        <p:nvSpPr>
          <p:cNvPr id="4" name="Date Placeholder 3"/>
          <p:cNvSpPr>
            <a:spLocks noGrp="1"/>
          </p:cNvSpPr>
          <p:nvPr>
            <p:ph type="dt" sz="quarter" idx="4294967295"/>
          </p:nvPr>
        </p:nvSpPr>
        <p:spPr>
          <a:xfrm>
            <a:off x="0" y="6356350"/>
            <a:ext cx="2133600" cy="365125"/>
          </a:xfrm>
        </p:spPr>
        <p:txBody>
          <a:bodyPr/>
          <a:lstStyle/>
          <a:p>
            <a:pPr>
              <a:defRPr/>
            </a:pPr>
            <a:fld id="{8DA4E43B-337D-4284-A93E-A9463A00518B}" type="datetime1">
              <a:rPr lang="en-US"/>
              <a:pPr>
                <a:defRPr/>
              </a:pPr>
              <a:t>8/27/2022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EF598536-8B74-4C50-BFDA-BEA4CE2AE142}" type="slidenum">
              <a:rPr lang="en-US" altLang="en-US" sz="1200">
                <a:solidFill>
                  <a:srgbClr val="898989"/>
                </a:solidFill>
              </a:rPr>
              <a:pPr eaLnBrk="1" hangingPunct="1"/>
              <a:t>16</a:t>
            </a:fld>
            <a:endParaRPr lang="en-US" altLang="en-US" sz="1200">
              <a:solidFill>
                <a:srgbClr val="898989"/>
              </a:solidFill>
            </a:endParaRPr>
          </a:p>
        </p:txBody>
      </p:sp>
    </p:spTree>
    <p:extLst>
      <p:ext uri="{BB962C8B-B14F-4D97-AF65-F5344CB8AC3E}">
        <p14:creationId xmlns:p14="http://schemas.microsoft.com/office/powerpoint/2010/main" val="1047697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descr="Rectangle: Click to edit Master text styles&#10;Second level&#10;Third level&#10;Fourth level&#10;Fifth level"/>
          <p:cNvSpPr>
            <a:spLocks noGrp="1" noChangeArrowheads="1"/>
          </p:cNvSpPr>
          <p:nvPr>
            <p:ph idx="1"/>
          </p:nvPr>
        </p:nvSpPr>
        <p:spPr/>
        <p:txBody>
          <a:bodyPr rtlCol="0">
            <a:normAutofit/>
          </a:bodyPr>
          <a:lstStyle/>
          <a:p>
            <a:pPr fontAlgn="auto">
              <a:lnSpc>
                <a:spcPct val="90000"/>
              </a:lnSpc>
              <a:spcAft>
                <a:spcPts val="0"/>
              </a:spcAft>
              <a:defRPr/>
            </a:pPr>
            <a:r>
              <a:rPr lang="en-US" sz="2800" dirty="0" smtClean="0"/>
              <a:t>Use-case Name:</a:t>
            </a:r>
          </a:p>
          <a:p>
            <a:pPr fontAlgn="auto">
              <a:lnSpc>
                <a:spcPct val="90000"/>
              </a:lnSpc>
              <a:spcAft>
                <a:spcPts val="0"/>
              </a:spcAft>
              <a:defRPr/>
            </a:pPr>
            <a:r>
              <a:rPr lang="en-US" sz="2800" dirty="0" smtClean="0"/>
              <a:t>Use-case Number: </a:t>
            </a:r>
            <a:r>
              <a:rPr lang="en-US" sz="2800" dirty="0" err="1" smtClean="0"/>
              <a:t>system#.diagram#.Use-case</a:t>
            </a:r>
            <a:r>
              <a:rPr lang="en-US" sz="2800" dirty="0" smtClean="0"/>
              <a:t>#</a:t>
            </a:r>
          </a:p>
          <a:p>
            <a:pPr fontAlgn="auto">
              <a:lnSpc>
                <a:spcPct val="90000"/>
              </a:lnSpc>
              <a:spcAft>
                <a:spcPts val="0"/>
              </a:spcAft>
              <a:defRPr/>
            </a:pPr>
            <a:r>
              <a:rPr lang="en-US" sz="2800" dirty="0" smtClean="0"/>
              <a:t>Authors:</a:t>
            </a:r>
          </a:p>
          <a:p>
            <a:pPr fontAlgn="auto">
              <a:lnSpc>
                <a:spcPct val="90000"/>
              </a:lnSpc>
              <a:spcAft>
                <a:spcPts val="0"/>
              </a:spcAft>
              <a:defRPr/>
            </a:pPr>
            <a:r>
              <a:rPr lang="en-US" sz="2800" dirty="0" smtClean="0"/>
              <a:t>Event(Stimulus):</a:t>
            </a:r>
          </a:p>
          <a:p>
            <a:pPr fontAlgn="auto">
              <a:lnSpc>
                <a:spcPct val="90000"/>
              </a:lnSpc>
              <a:spcAft>
                <a:spcPts val="0"/>
              </a:spcAft>
              <a:defRPr/>
            </a:pPr>
            <a:r>
              <a:rPr lang="en-US" sz="2800" dirty="0" smtClean="0"/>
              <a:t>Actors:</a:t>
            </a:r>
          </a:p>
          <a:p>
            <a:pPr fontAlgn="auto">
              <a:lnSpc>
                <a:spcPct val="90000"/>
              </a:lnSpc>
              <a:spcAft>
                <a:spcPts val="0"/>
              </a:spcAft>
              <a:defRPr/>
            </a:pPr>
            <a:r>
              <a:rPr lang="en-US" sz="2800" dirty="0" smtClean="0"/>
              <a:t>Overview: brief statement</a:t>
            </a:r>
          </a:p>
          <a:p>
            <a:pPr fontAlgn="auto">
              <a:lnSpc>
                <a:spcPct val="90000"/>
              </a:lnSpc>
              <a:spcAft>
                <a:spcPts val="0"/>
              </a:spcAft>
              <a:defRPr/>
            </a:pPr>
            <a:r>
              <a:rPr lang="en-US" sz="2800" dirty="0" smtClean="0"/>
              <a:t>Related Use-cases:</a:t>
            </a:r>
          </a:p>
          <a:p>
            <a:pPr fontAlgn="auto">
              <a:lnSpc>
                <a:spcPct val="90000"/>
              </a:lnSpc>
              <a:spcAft>
                <a:spcPts val="0"/>
              </a:spcAft>
              <a:defRPr/>
            </a:pPr>
            <a:r>
              <a:rPr lang="en-US" sz="2800" dirty="0" smtClean="0"/>
              <a:t>Typical Process description: Algorithm</a:t>
            </a:r>
          </a:p>
          <a:p>
            <a:pPr fontAlgn="auto">
              <a:lnSpc>
                <a:spcPct val="90000"/>
              </a:lnSpc>
              <a:spcAft>
                <a:spcPts val="0"/>
              </a:spcAft>
              <a:defRPr/>
            </a:pPr>
            <a:r>
              <a:rPr lang="en-US" sz="2800" dirty="0" smtClean="0"/>
              <a:t>Exceptions and how to handle exceptions:</a:t>
            </a:r>
          </a:p>
          <a:p>
            <a:pPr fontAlgn="auto">
              <a:lnSpc>
                <a:spcPct val="90000"/>
              </a:lnSpc>
              <a:spcAft>
                <a:spcPts val="0"/>
              </a:spcAft>
              <a:defRPr/>
            </a:pPr>
            <a:endParaRPr lang="en-US" sz="2800" dirty="0" smtClean="0"/>
          </a:p>
        </p:txBody>
      </p:sp>
      <p:sp>
        <p:nvSpPr>
          <p:cNvPr id="12290" name="Rectangle 2"/>
          <p:cNvSpPr>
            <a:spLocks noGrp="1" noChangeArrowheads="1"/>
          </p:cNvSpPr>
          <p:nvPr>
            <p:ph type="title" idx="4294967295"/>
          </p:nvPr>
        </p:nvSpPr>
        <p:spPr>
          <a:xfrm>
            <a:off x="0" y="274638"/>
            <a:ext cx="8229600" cy="1143000"/>
          </a:xfrm>
        </p:spPr>
        <p:txBody>
          <a:bodyPr/>
          <a:lstStyle/>
          <a:p>
            <a:r>
              <a:rPr lang="en-US" altLang="en-US" smtClean="0"/>
              <a:t>Describing Use-cases</a:t>
            </a:r>
          </a:p>
        </p:txBody>
      </p:sp>
      <p:sp>
        <p:nvSpPr>
          <p:cNvPr id="4" name="Date Placeholder 3"/>
          <p:cNvSpPr>
            <a:spLocks noGrp="1"/>
          </p:cNvSpPr>
          <p:nvPr>
            <p:ph type="dt" sz="quarter" idx="4294967295"/>
          </p:nvPr>
        </p:nvSpPr>
        <p:spPr>
          <a:xfrm>
            <a:off x="0" y="6356350"/>
            <a:ext cx="2133600" cy="365125"/>
          </a:xfrm>
        </p:spPr>
        <p:txBody>
          <a:bodyPr/>
          <a:lstStyle/>
          <a:p>
            <a:pPr>
              <a:defRPr/>
            </a:pPr>
            <a:fld id="{01D91128-7A9E-4A42-B634-7878F6087325}" type="datetime1">
              <a:rPr lang="en-US"/>
              <a:pPr>
                <a:defRPr/>
              </a:pPr>
              <a:t>8/27/2022</a:t>
            </a:fld>
            <a:endParaRPr lang="en-US"/>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B.Ramamurthy</a:t>
            </a:r>
          </a:p>
        </p:txBody>
      </p:sp>
      <p:sp>
        <p:nvSpPr>
          <p:cNvPr id="6" name="Slide Number Placeholder 5"/>
          <p:cNvSpPr>
            <a:spLocks noGrp="1"/>
          </p:cNvSpPr>
          <p:nvPr>
            <p:ph type="sldNum" sz="quarter" idx="4294967295"/>
          </p:nvPr>
        </p:nvSpPr>
        <p:spPr>
          <a:xfrm>
            <a:off x="7010400" y="6356350"/>
            <a:ext cx="2133600" cy="365125"/>
          </a:xfrm>
        </p:spPr>
        <p:txBody>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fld id="{E0D007B2-8FB4-44BF-AD3C-BF36DFA587A7}" type="slidenum">
              <a:rPr lang="en-US" altLang="en-US" sz="1200">
                <a:solidFill>
                  <a:srgbClr val="898989"/>
                </a:solidFill>
              </a:rPr>
              <a:pPr eaLnBrk="1" hangingPunct="1"/>
              <a:t>17</a:t>
            </a:fld>
            <a:endParaRPr lang="en-US" altLang="en-US" sz="1200">
              <a:solidFill>
                <a:srgbClr val="898989"/>
              </a:solidFill>
            </a:endParaRPr>
          </a:p>
        </p:txBody>
      </p:sp>
    </p:spTree>
    <p:extLst>
      <p:ext uri="{BB962C8B-B14F-4D97-AF65-F5344CB8AC3E}">
        <p14:creationId xmlns:p14="http://schemas.microsoft.com/office/powerpoint/2010/main" val="1813259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7"/>
          <p:cNvSpPr>
            <a:spLocks noGrp="1" noChangeArrowheads="1"/>
          </p:cNvSpPr>
          <p:nvPr>
            <p:ph idx="1"/>
          </p:nvPr>
        </p:nvSpPr>
        <p:spPr>
          <a:noFill/>
          <a:ln/>
        </p:spPr>
        <p:txBody>
          <a:bodyPr lIns="92075" tIns="46038" rIns="92075" bIns="46038"/>
          <a:lstStyle/>
          <a:p>
            <a:pPr>
              <a:lnSpc>
                <a:spcPct val="90000"/>
              </a:lnSpc>
            </a:pPr>
            <a:r>
              <a:rPr lang="en-US" sz="2400"/>
              <a:t>Using a system to meet a goal; e.g. (brief format) -- </a:t>
            </a:r>
            <a:br>
              <a:rPr lang="en-US" sz="2400"/>
            </a:br>
            <a:endParaRPr lang="en-US" sz="2400"/>
          </a:p>
        </p:txBody>
      </p:sp>
      <p:sp>
        <p:nvSpPr>
          <p:cNvPr id="6" name="Date Placeholder 3"/>
          <p:cNvSpPr>
            <a:spLocks noGrp="1"/>
          </p:cNvSpPr>
          <p:nvPr>
            <p:ph type="dt" sz="half" idx="4294967295"/>
          </p:nvPr>
        </p:nvSpPr>
        <p:spPr>
          <a:xfrm>
            <a:off x="0" y="6356350"/>
            <a:ext cx="2133600" cy="365125"/>
          </a:xfrm>
        </p:spPr>
        <p:txBody>
          <a:bodyPr/>
          <a:lstStyle/>
          <a:p>
            <a:fld id="{A583FF5D-02DD-41B8-A675-CEAB704ECAC7}" type="datetime5">
              <a:rPr lang="en-US" smtClean="0"/>
              <a:pPr/>
              <a:t>27-Aug-22</a:t>
            </a:fld>
            <a:endParaRPr lang="en-US"/>
          </a:p>
        </p:txBody>
      </p:sp>
      <p:sp>
        <p:nvSpPr>
          <p:cNvPr id="8" name="Slide Number Placeholder 5"/>
          <p:cNvSpPr>
            <a:spLocks noGrp="1"/>
          </p:cNvSpPr>
          <p:nvPr>
            <p:ph type="sldNum" sz="quarter" idx="4294967295"/>
          </p:nvPr>
        </p:nvSpPr>
        <p:spPr>
          <a:xfrm>
            <a:off x="7010400" y="6356350"/>
            <a:ext cx="2133600" cy="365125"/>
          </a:xfrm>
        </p:spPr>
        <p:txBody>
          <a:bodyPr/>
          <a:lstStyle/>
          <a:p>
            <a:fld id="{36A53E14-279C-441A-A939-3E35625C6810}" type="slidenum">
              <a:rPr lang="en-US"/>
              <a:pPr/>
              <a:t>18</a:t>
            </a:fld>
            <a:endParaRPr lang="en-US"/>
          </a:p>
        </p:txBody>
      </p:sp>
      <p:sp>
        <p:nvSpPr>
          <p:cNvPr id="41986" name="Rectangle 2"/>
          <p:cNvSpPr>
            <a:spLocks noGrp="1" noChangeArrowheads="1"/>
          </p:cNvSpPr>
          <p:nvPr>
            <p:ph type="title" idx="4294967295"/>
          </p:nvPr>
        </p:nvSpPr>
        <p:spPr>
          <a:xfrm>
            <a:off x="1350963" y="304800"/>
            <a:ext cx="7793037" cy="609600"/>
          </a:xfrm>
        </p:spPr>
        <p:txBody>
          <a:bodyPr>
            <a:normAutofit fontScale="90000"/>
          </a:bodyPr>
          <a:lstStyle/>
          <a:p>
            <a:r>
              <a:rPr lang="en-US" sz="4000"/>
              <a:t>Stories</a:t>
            </a:r>
          </a:p>
        </p:txBody>
      </p:sp>
      <p:sp>
        <p:nvSpPr>
          <p:cNvPr id="41992" name="Text Box 8"/>
          <p:cNvSpPr txBox="1">
            <a:spLocks noChangeArrowheads="1"/>
          </p:cNvSpPr>
          <p:nvPr/>
        </p:nvSpPr>
        <p:spPr bwMode="auto">
          <a:xfrm>
            <a:off x="304800" y="2590800"/>
            <a:ext cx="8534400" cy="2225675"/>
          </a:xfrm>
          <a:prstGeom prst="rect">
            <a:avLst/>
          </a:prstGeom>
          <a:noFill/>
          <a:ln w="12700">
            <a:noFill/>
            <a:miter lim="800000"/>
            <a:headEnd type="none" w="sm" len="sm"/>
            <a:tailEnd type="none" w="sm" len="sm"/>
          </a:ln>
          <a:effectLst/>
        </p:spPr>
        <p:txBody>
          <a:bodyPr>
            <a:spAutoFit/>
          </a:bodyPr>
          <a:lstStyle/>
          <a:p>
            <a:pPr eaLnBrk="0" hangingPunct="0"/>
            <a:r>
              <a:rPr lang="en-US" sz="2000" b="1">
                <a:latin typeface="Verdana" pitchFamily="34" charset="0"/>
              </a:rPr>
              <a:t>Process Sale</a:t>
            </a:r>
            <a:r>
              <a:rPr lang="en-US" sz="2000">
                <a:latin typeface="Verdana" pitchFamily="34" charset="0"/>
              </a:rPr>
              <a:t>: A customer arrives at a checkout with items</a:t>
            </a:r>
            <a:br>
              <a:rPr lang="en-US" sz="2000">
                <a:latin typeface="Verdana" pitchFamily="34" charset="0"/>
              </a:rPr>
            </a:br>
            <a:r>
              <a:rPr lang="en-US" sz="2000">
                <a:latin typeface="Verdana" pitchFamily="34" charset="0"/>
              </a:rPr>
              <a:t>to purchase. The cashier uses the POS system to record</a:t>
            </a:r>
            <a:br>
              <a:rPr lang="en-US" sz="2000">
                <a:latin typeface="Verdana" pitchFamily="34" charset="0"/>
              </a:rPr>
            </a:br>
            <a:r>
              <a:rPr lang="en-US" sz="2000">
                <a:latin typeface="Verdana" pitchFamily="34" charset="0"/>
              </a:rPr>
              <a:t>each purchased item. The system presents a running </a:t>
            </a:r>
          </a:p>
          <a:p>
            <a:pPr eaLnBrk="0" hangingPunct="0"/>
            <a:r>
              <a:rPr lang="en-US" sz="2000">
                <a:latin typeface="Verdana" pitchFamily="34" charset="0"/>
              </a:rPr>
              <a:t>Total and line-item details. The customer enters payment</a:t>
            </a:r>
            <a:br>
              <a:rPr lang="en-US" sz="2000">
                <a:latin typeface="Verdana" pitchFamily="34" charset="0"/>
              </a:rPr>
            </a:br>
            <a:r>
              <a:rPr lang="en-US" sz="2000">
                <a:latin typeface="Verdana" pitchFamily="34" charset="0"/>
              </a:rPr>
              <a:t>information, which the system validates and records. The</a:t>
            </a:r>
            <a:br>
              <a:rPr lang="en-US" sz="2000">
                <a:latin typeface="Verdana" pitchFamily="34" charset="0"/>
              </a:rPr>
            </a:br>
            <a:r>
              <a:rPr lang="en-US" sz="2000">
                <a:latin typeface="Verdana" pitchFamily="34" charset="0"/>
              </a:rPr>
              <a:t>system updates inventory. The customer receives a </a:t>
            </a:r>
          </a:p>
          <a:p>
            <a:pPr eaLnBrk="0" hangingPunct="0"/>
            <a:r>
              <a:rPr lang="en-US" sz="2000">
                <a:latin typeface="Verdana" pitchFamily="34" charset="0"/>
              </a:rPr>
              <a:t>Receipt from the system and then leaves with the items.</a:t>
            </a:r>
          </a:p>
        </p:txBody>
      </p:sp>
      <p:sp>
        <p:nvSpPr>
          <p:cNvPr id="41994" name="Text Box 10"/>
          <p:cNvSpPr txBox="1">
            <a:spLocks noChangeArrowheads="1"/>
          </p:cNvSpPr>
          <p:nvPr/>
        </p:nvSpPr>
        <p:spPr bwMode="auto">
          <a:xfrm>
            <a:off x="990600" y="5257800"/>
            <a:ext cx="6016625" cy="654050"/>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pPr eaLnBrk="0" hangingPunct="0"/>
            <a:r>
              <a:rPr lang="en-US">
                <a:latin typeface="Verdana" pitchFamily="34" charset="0"/>
              </a:rPr>
              <a:t>Usually, writing the stories is more important than</a:t>
            </a:r>
            <a:br>
              <a:rPr lang="en-US">
                <a:latin typeface="Verdana" pitchFamily="34" charset="0"/>
              </a:rPr>
            </a:br>
            <a:r>
              <a:rPr lang="en-US">
                <a:latin typeface="Verdana" pitchFamily="34" charset="0"/>
              </a:rPr>
              <a:t>diagramming a use case model in UML</a:t>
            </a:r>
          </a:p>
        </p:txBody>
      </p:sp>
    </p:spTree>
    <p:extLst>
      <p:ext uri="{BB962C8B-B14F-4D97-AF65-F5344CB8AC3E}">
        <p14:creationId xmlns:p14="http://schemas.microsoft.com/office/powerpoint/2010/main" val="32153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91">
                                            <p:txEl>
                                              <p:pRg st="0" end="0"/>
                                            </p:txEl>
                                          </p:spTgt>
                                        </p:tgtEl>
                                        <p:attrNameLst>
                                          <p:attrName>style.visibility</p:attrName>
                                        </p:attrNameLst>
                                      </p:cBhvr>
                                      <p:to>
                                        <p:strVal val="visible"/>
                                      </p:to>
                                    </p:set>
                                    <p:animEffect transition="in" filter="blinds(horizontal)">
                                      <p:cBhvr>
                                        <p:cTn id="7" dur="500"/>
                                        <p:tgtEl>
                                          <p:spTgt spid="419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992"/>
                                        </p:tgtEl>
                                        <p:attrNameLst>
                                          <p:attrName>style.visibility</p:attrName>
                                        </p:attrNameLst>
                                      </p:cBhvr>
                                      <p:to>
                                        <p:strVal val="visible"/>
                                      </p:to>
                                    </p:set>
                                    <p:animEffect transition="in" filter="box(in)">
                                      <p:cBhvr>
                                        <p:cTn id="12" dur="500"/>
                                        <p:tgtEl>
                                          <p:spTgt spid="4199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1994"/>
                                        </p:tgtEl>
                                        <p:attrNameLst>
                                          <p:attrName>style.visibility</p:attrName>
                                        </p:attrNameLst>
                                      </p:cBhvr>
                                      <p:to>
                                        <p:strVal val="visible"/>
                                      </p:to>
                                    </p:set>
                                    <p:animEffect transition="in" filter="diamond(in)">
                                      <p:cBhvr>
                                        <p:cTn id="17" dur="20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build="p"/>
      <p:bldP spid="41992" grpId="0"/>
      <p:bldP spid="419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pPr>
              <a:lnSpc>
                <a:spcPct val="80000"/>
              </a:lnSpc>
            </a:pPr>
            <a:r>
              <a:rPr lang="en-US" sz="2000" b="1"/>
              <a:t>Handle Returns</a:t>
            </a:r>
            <a:r>
              <a:rPr lang="en-US" sz="2000"/>
              <a:t/>
            </a:r>
            <a:br>
              <a:rPr lang="en-US" sz="2000"/>
            </a:br>
            <a:r>
              <a:rPr lang="en-US" sz="2000"/>
              <a:t/>
            </a:r>
            <a:br>
              <a:rPr lang="en-US" sz="2000"/>
            </a:br>
            <a:r>
              <a:rPr lang="en-US" sz="2000" i="1"/>
              <a:t>Main Success Scenario</a:t>
            </a:r>
            <a:r>
              <a:rPr lang="en-US" sz="2000"/>
              <a:t>: A customer arrives at a checkout with</a:t>
            </a:r>
            <a:br>
              <a:rPr lang="en-US" sz="2000"/>
            </a:br>
            <a:r>
              <a:rPr lang="en-US" sz="2000"/>
              <a:t>items to return. The cashier uses the POS system to record</a:t>
            </a:r>
            <a:br>
              <a:rPr lang="en-US" sz="2000"/>
            </a:br>
            <a:r>
              <a:rPr lang="en-US" sz="2000"/>
              <a:t>each returned item…</a:t>
            </a:r>
            <a:br>
              <a:rPr lang="en-US" sz="2000"/>
            </a:br>
            <a:r>
              <a:rPr lang="en-US" sz="2000"/>
              <a:t/>
            </a:r>
            <a:br>
              <a:rPr lang="en-US" sz="2000"/>
            </a:br>
            <a:r>
              <a:rPr lang="en-US" sz="2000" i="1"/>
              <a:t>Alternate Scenarios</a:t>
            </a:r>
            <a:r>
              <a:rPr lang="en-US" sz="2000"/>
              <a:t>:</a:t>
            </a:r>
            <a:br>
              <a:rPr lang="en-US" sz="2000"/>
            </a:br>
            <a:r>
              <a:rPr lang="en-US" sz="2000"/>
              <a:t/>
            </a:r>
            <a:br>
              <a:rPr lang="en-US" sz="2000"/>
            </a:br>
            <a:r>
              <a:rPr lang="en-US" sz="2000"/>
              <a:t>If they paid by credit, and the reimbursement transaction to</a:t>
            </a:r>
            <a:br>
              <a:rPr lang="en-US" sz="2000"/>
            </a:br>
            <a:r>
              <a:rPr lang="en-US" sz="2000"/>
              <a:t>their credit account is rejected, inform the customer and pay</a:t>
            </a:r>
            <a:br>
              <a:rPr lang="en-US" sz="2000"/>
            </a:br>
            <a:r>
              <a:rPr lang="en-US" sz="2000"/>
              <a:t>them with cash.</a:t>
            </a:r>
          </a:p>
          <a:p>
            <a:pPr>
              <a:lnSpc>
                <a:spcPct val="80000"/>
              </a:lnSpc>
            </a:pPr>
            <a:r>
              <a:rPr lang="en-US" sz="2000"/>
              <a:t/>
            </a:r>
            <a:br>
              <a:rPr lang="en-US" sz="2000"/>
            </a:br>
            <a:r>
              <a:rPr lang="en-US" sz="2000"/>
              <a:t>If the item identifier is not found in the system, notify the </a:t>
            </a:r>
            <a:br>
              <a:rPr lang="en-US" sz="2000"/>
            </a:br>
            <a:r>
              <a:rPr lang="en-US" sz="2000"/>
              <a:t>cashier and suggest manual entry of the identifier code</a:t>
            </a:r>
          </a:p>
          <a:p>
            <a:pPr>
              <a:lnSpc>
                <a:spcPct val="80000"/>
              </a:lnSpc>
            </a:pPr>
            <a:r>
              <a:rPr lang="en-US" sz="2000"/>
              <a:t/>
            </a:r>
            <a:br>
              <a:rPr lang="en-US" sz="2000"/>
            </a:br>
            <a:r>
              <a:rPr lang="en-US" sz="2000"/>
              <a:t>If the system detects failure to communicate with the external</a:t>
            </a:r>
            <a:br>
              <a:rPr lang="en-US" sz="2000"/>
            </a:br>
            <a:r>
              <a:rPr lang="en-US" sz="2000"/>
              <a:t>accounting system… (etc.)</a:t>
            </a:r>
          </a:p>
          <a:p>
            <a:pPr>
              <a:lnSpc>
                <a:spcPct val="80000"/>
              </a:lnSpc>
            </a:pPr>
            <a:endParaRPr lang="en-US" sz="2000"/>
          </a:p>
        </p:txBody>
      </p:sp>
      <p:sp>
        <p:nvSpPr>
          <p:cNvPr id="4" name="Date Placeholder 3"/>
          <p:cNvSpPr>
            <a:spLocks noGrp="1"/>
          </p:cNvSpPr>
          <p:nvPr>
            <p:ph type="dt" sz="half" idx="4294967295"/>
          </p:nvPr>
        </p:nvSpPr>
        <p:spPr>
          <a:xfrm>
            <a:off x="0" y="6356350"/>
            <a:ext cx="2133600" cy="365125"/>
          </a:xfrm>
        </p:spPr>
        <p:txBody>
          <a:bodyPr/>
          <a:lstStyle/>
          <a:p>
            <a:fld id="{145E18B7-8A11-413A-A6EB-CCA84D7C541B}"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AF2D484A-0FB1-4AB5-B33E-D6010D6C08C7}" type="slidenum">
              <a:rPr lang="en-US"/>
              <a:pPr/>
              <a:t>19</a:t>
            </a:fld>
            <a:endParaRPr lang="en-US"/>
          </a:p>
        </p:txBody>
      </p:sp>
      <p:sp>
        <p:nvSpPr>
          <p:cNvPr id="44034" name="Rectangle 2"/>
          <p:cNvSpPr>
            <a:spLocks noGrp="1" noChangeArrowheads="1"/>
          </p:cNvSpPr>
          <p:nvPr>
            <p:ph type="title" idx="4294967295"/>
          </p:nvPr>
        </p:nvSpPr>
        <p:spPr>
          <a:xfrm>
            <a:off x="0" y="274638"/>
            <a:ext cx="8229600" cy="1143000"/>
          </a:xfrm>
        </p:spPr>
        <p:txBody>
          <a:bodyPr/>
          <a:lstStyle/>
          <a:p>
            <a:r>
              <a:rPr lang="en-US"/>
              <a:t>Example (casual format)</a:t>
            </a:r>
          </a:p>
        </p:txBody>
      </p:sp>
    </p:spTree>
    <p:extLst>
      <p:ext uri="{BB962C8B-B14F-4D97-AF65-F5344CB8AC3E}">
        <p14:creationId xmlns:p14="http://schemas.microsoft.com/office/powerpoint/2010/main" val="301281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checkerboard(across)">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checkerboard(across)">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checkerboard(across)">
                                      <p:cBhvr>
                                        <p:cTn id="17"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smtClean="0">
                <a:solidFill>
                  <a:schemeClr val="tx2"/>
                </a:solidFill>
              </a:rPr>
              <a:t>SS ZG514/SE Z512</a:t>
            </a:r>
            <a:endParaRPr lang="en-US" dirty="0">
              <a:solidFill>
                <a:schemeClr val="tx2"/>
              </a:solidFill>
            </a:endParaRP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smtClean="0">
              <a:latin typeface="Arial" charset="0"/>
              <a:cs typeface="Arial" charset="0"/>
            </a:endParaRPr>
          </a:p>
          <a:p>
            <a:pPr eaLnBrk="1" hangingPunct="1">
              <a:spcBef>
                <a:spcPct val="0"/>
              </a:spcBef>
              <a:buFont typeface="Arial" charset="0"/>
              <a:buNone/>
              <a:defRPr/>
            </a:pPr>
            <a:r>
              <a:rPr lang="en-US" dirty="0" smtClean="0">
                <a:latin typeface="Arial" charset="0"/>
                <a:cs typeface="Arial" charset="0"/>
              </a:rPr>
              <a:t>Lecture No.4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r>
              <a:rPr lang="en-US" sz="2800" i="1"/>
              <a:t>Check Out Item:</a:t>
            </a:r>
          </a:p>
          <a:p>
            <a:pPr lvl="1">
              <a:buFont typeface="Wingdings" pitchFamily="2" charset="2"/>
              <a:buNone/>
            </a:pPr>
            <a:r>
              <a:rPr lang="en-US" sz="2400" i="1"/>
              <a:t>1. Cashier swipes product over scanner, scanner reads UPC code.</a:t>
            </a:r>
          </a:p>
          <a:p>
            <a:pPr lvl="1">
              <a:buFont typeface="Wingdings" pitchFamily="2" charset="2"/>
              <a:buNone/>
            </a:pPr>
            <a:r>
              <a:rPr lang="en-US" sz="2400" i="1"/>
              <a:t>2. Price and description of item, as well as current subtotal appear on the display facing the customer. The price and description also appear on the cashier’s screen.</a:t>
            </a:r>
          </a:p>
          <a:p>
            <a:pPr lvl="1">
              <a:buFont typeface="Wingdings" pitchFamily="2" charset="2"/>
              <a:buNone/>
            </a:pPr>
            <a:r>
              <a:rPr lang="en-US" sz="2400" i="1"/>
              <a:t>3. Price and description are printed on reciept.</a:t>
            </a:r>
          </a:p>
          <a:p>
            <a:pPr lvl="1">
              <a:buFont typeface="Wingdings" pitchFamily="2" charset="2"/>
              <a:buNone/>
            </a:pPr>
            <a:r>
              <a:rPr lang="en-US" sz="2400" i="1"/>
              <a:t>4. System emits an audible “acknowledgement” tone to tell the cashier that the UPC code was correctly read.</a:t>
            </a:r>
            <a:endParaRPr lang="en-US" sz="2400"/>
          </a:p>
          <a:p>
            <a:endParaRPr lang="en-US" sz="2800"/>
          </a:p>
        </p:txBody>
      </p:sp>
      <p:sp>
        <p:nvSpPr>
          <p:cNvPr id="4" name="Date Placeholder 3"/>
          <p:cNvSpPr>
            <a:spLocks noGrp="1"/>
          </p:cNvSpPr>
          <p:nvPr>
            <p:ph type="dt" sz="half" idx="4294967295"/>
          </p:nvPr>
        </p:nvSpPr>
        <p:spPr>
          <a:xfrm>
            <a:off x="0" y="6356350"/>
            <a:ext cx="2133600" cy="365125"/>
          </a:xfrm>
        </p:spPr>
        <p:txBody>
          <a:bodyPr/>
          <a:lstStyle/>
          <a:p>
            <a:fld id="{E2134854-16EA-4171-AF13-7378C1DDFD97}"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7506A40F-A8EB-4382-9C35-FCEF1BC64F3B}" type="slidenum">
              <a:rPr lang="en-US"/>
              <a:pPr/>
              <a:t>20</a:t>
            </a:fld>
            <a:endParaRPr lang="en-US"/>
          </a:p>
        </p:txBody>
      </p:sp>
      <p:sp>
        <p:nvSpPr>
          <p:cNvPr id="93186" name="Rectangle 2"/>
          <p:cNvSpPr>
            <a:spLocks noGrp="1" noChangeArrowheads="1"/>
          </p:cNvSpPr>
          <p:nvPr>
            <p:ph type="title" idx="4294967295"/>
          </p:nvPr>
        </p:nvSpPr>
        <p:spPr>
          <a:xfrm>
            <a:off x="0" y="274638"/>
            <a:ext cx="8229600" cy="1143000"/>
          </a:xfrm>
        </p:spPr>
        <p:txBody>
          <a:bodyPr>
            <a:normAutofit fontScale="90000"/>
          </a:bodyPr>
          <a:lstStyle/>
          <a:p>
            <a:r>
              <a:rPr lang="en-US" b="1"/>
              <a:t>The Primary Course-Success Scenario</a:t>
            </a:r>
            <a:endParaRPr lang="en-US"/>
          </a:p>
        </p:txBody>
      </p:sp>
    </p:spTree>
    <p:extLst>
      <p:ext uri="{BB962C8B-B14F-4D97-AF65-F5344CB8AC3E}">
        <p14:creationId xmlns:p14="http://schemas.microsoft.com/office/powerpoint/2010/main" val="1413046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p:txBody>
          <a:bodyPr/>
          <a:lstStyle/>
          <a:p>
            <a:r>
              <a:rPr lang="en-US" sz="2800" i="1"/>
              <a:t>UPC Code Not Read:</a:t>
            </a:r>
          </a:p>
          <a:p>
            <a:pPr lvl="1"/>
            <a:r>
              <a:rPr lang="en-US" sz="2400" i="1"/>
              <a:t>If the scanner fails to capture the UPC code, the system should emit the “reswipe” tone telling the cashier to try again. If after three tries the scanner still does not capture the UPC code, the cashier should enter it manually</a:t>
            </a:r>
            <a:r>
              <a:rPr lang="en-US" i="1"/>
              <a:t>.</a:t>
            </a:r>
          </a:p>
          <a:p>
            <a:r>
              <a:rPr lang="en-US" sz="2800" i="1"/>
              <a:t>No UPC Code:</a:t>
            </a:r>
          </a:p>
          <a:p>
            <a:pPr lvl="1"/>
            <a:r>
              <a:rPr lang="en-US" sz="2400" i="1"/>
              <a:t>If the item does not have a UPC code, the cashier should enter the price manually.</a:t>
            </a:r>
            <a:endParaRPr lang="en-US" sz="2400"/>
          </a:p>
          <a:p>
            <a:endParaRPr lang="en-US" sz="2400"/>
          </a:p>
        </p:txBody>
      </p:sp>
      <p:sp>
        <p:nvSpPr>
          <p:cNvPr id="4" name="Date Placeholder 3"/>
          <p:cNvSpPr>
            <a:spLocks noGrp="1"/>
          </p:cNvSpPr>
          <p:nvPr>
            <p:ph type="dt" sz="half" idx="4294967295"/>
          </p:nvPr>
        </p:nvSpPr>
        <p:spPr>
          <a:xfrm>
            <a:off x="0" y="6356350"/>
            <a:ext cx="2133600" cy="365125"/>
          </a:xfrm>
        </p:spPr>
        <p:txBody>
          <a:bodyPr/>
          <a:lstStyle/>
          <a:p>
            <a:fld id="{29457B01-CE20-4BCE-B010-0267F6160894}"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6C5D116F-1A0A-4CC7-85A4-A6B36EB78338}" type="slidenum">
              <a:rPr lang="en-US"/>
              <a:pPr/>
              <a:t>21</a:t>
            </a:fld>
            <a:endParaRPr lang="en-US"/>
          </a:p>
        </p:txBody>
      </p:sp>
      <p:sp>
        <p:nvSpPr>
          <p:cNvPr id="94210" name="Rectangle 2"/>
          <p:cNvSpPr>
            <a:spLocks noGrp="1" noChangeArrowheads="1"/>
          </p:cNvSpPr>
          <p:nvPr>
            <p:ph type="title" idx="4294967295"/>
          </p:nvPr>
        </p:nvSpPr>
        <p:spPr>
          <a:xfrm>
            <a:off x="32238" y="182562"/>
            <a:ext cx="8229600" cy="1143000"/>
          </a:xfrm>
        </p:spPr>
        <p:txBody>
          <a:bodyPr>
            <a:normAutofit fontScale="90000"/>
          </a:bodyPr>
          <a:lstStyle/>
          <a:p>
            <a:r>
              <a:rPr lang="en-US" b="1" dirty="0"/>
              <a:t>Alternate Courses</a:t>
            </a:r>
            <a:r>
              <a:rPr lang="en-US" dirty="0"/>
              <a:t/>
            </a:r>
            <a:br>
              <a:rPr lang="en-US" dirty="0"/>
            </a:br>
            <a:r>
              <a:rPr lang="en-US" dirty="0"/>
              <a:t>-Failure Scenario</a:t>
            </a:r>
          </a:p>
        </p:txBody>
      </p:sp>
    </p:spTree>
    <p:extLst>
      <p:ext uri="{BB962C8B-B14F-4D97-AF65-F5344CB8AC3E}">
        <p14:creationId xmlns:p14="http://schemas.microsoft.com/office/powerpoint/2010/main" val="614821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r>
              <a:rPr lang="en-US" sz="2800" dirty="0"/>
              <a:t>“A key attitude in use case work is to focus on the question ‘How can using the system provide observable value to the user, or fulfill their goals?’, rather than merely thinking of requirements in terms of a list of features or functions”</a:t>
            </a:r>
          </a:p>
          <a:p>
            <a:r>
              <a:rPr lang="en-US" sz="2800" dirty="0"/>
              <a:t>Focus on </a:t>
            </a:r>
            <a:r>
              <a:rPr lang="en-US" sz="2800" u="sng" dirty="0"/>
              <a:t>business process</a:t>
            </a:r>
            <a:r>
              <a:rPr lang="en-US" sz="2800" dirty="0"/>
              <a:t>, not technology features</a:t>
            </a:r>
          </a:p>
          <a:p>
            <a:endParaRPr lang="en-US" sz="2800" dirty="0"/>
          </a:p>
        </p:txBody>
      </p:sp>
      <p:sp>
        <p:nvSpPr>
          <p:cNvPr id="4" name="Date Placeholder 3"/>
          <p:cNvSpPr>
            <a:spLocks noGrp="1"/>
          </p:cNvSpPr>
          <p:nvPr>
            <p:ph type="dt" sz="half" idx="4294967295"/>
          </p:nvPr>
        </p:nvSpPr>
        <p:spPr>
          <a:xfrm>
            <a:off x="0" y="6356350"/>
            <a:ext cx="2133600" cy="365125"/>
          </a:xfrm>
        </p:spPr>
        <p:txBody>
          <a:bodyPr/>
          <a:lstStyle/>
          <a:p>
            <a:fld id="{9506064B-1622-4F25-95BC-125E8F8D7430}"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5DFC616B-FAFB-4D62-89AA-AEE2A4A639D9}" type="slidenum">
              <a:rPr lang="en-US"/>
              <a:pPr/>
              <a:t>22</a:t>
            </a:fld>
            <a:endParaRPr lang="en-US"/>
          </a:p>
        </p:txBody>
      </p:sp>
      <p:sp>
        <p:nvSpPr>
          <p:cNvPr id="45058" name="Rectangle 2"/>
          <p:cNvSpPr>
            <a:spLocks noGrp="1" noChangeArrowheads="1"/>
          </p:cNvSpPr>
          <p:nvPr>
            <p:ph type="title" idx="4294967295"/>
          </p:nvPr>
        </p:nvSpPr>
        <p:spPr>
          <a:xfrm>
            <a:off x="0" y="274638"/>
            <a:ext cx="8229600" cy="1143000"/>
          </a:xfrm>
        </p:spPr>
        <p:txBody>
          <a:bodyPr/>
          <a:lstStyle/>
          <a:p>
            <a:r>
              <a:rPr lang="en-US"/>
              <a:t>Observable Result of Value</a:t>
            </a:r>
          </a:p>
        </p:txBody>
      </p:sp>
    </p:spTree>
    <p:extLst>
      <p:ext uri="{BB962C8B-B14F-4D97-AF65-F5344CB8AC3E}">
        <p14:creationId xmlns:p14="http://schemas.microsoft.com/office/powerpoint/2010/main" val="932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checkerboard(across)">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checkerboard(across)">
                                      <p:cBhvr>
                                        <p:cTn id="12" dur="500"/>
                                        <p:tgtEl>
                                          <p:spTgt spid="45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marL="571500" indent="-571500">
              <a:buFont typeface="Arial" panose="020B0604020202020204" pitchFamily="34" charset="0"/>
              <a:buChar char="•"/>
            </a:pPr>
            <a:r>
              <a:rPr lang="en-US" sz="3200" dirty="0"/>
              <a:t>Focus on “what”, not “how”</a:t>
            </a:r>
          </a:p>
          <a:p>
            <a:pPr marL="571500" indent="-571500">
              <a:buFont typeface="Arial" panose="020B0604020202020204" pitchFamily="34" charset="0"/>
              <a:buChar char="•"/>
            </a:pPr>
            <a:r>
              <a:rPr lang="en-US" sz="3200" dirty="0"/>
              <a:t>Good: </a:t>
            </a:r>
            <a:r>
              <a:rPr lang="en-US" sz="3200" i="1" dirty="0">
                <a:solidFill>
                  <a:srgbClr val="BA005D"/>
                </a:solidFill>
              </a:rPr>
              <a:t>The system records the sale</a:t>
            </a:r>
          </a:p>
          <a:p>
            <a:pPr marL="571500" indent="-571500">
              <a:buFont typeface="Arial" panose="020B0604020202020204" pitchFamily="34" charset="0"/>
              <a:buChar char="•"/>
            </a:pPr>
            <a:r>
              <a:rPr lang="en-US" sz="3200" dirty="0"/>
              <a:t>Bad: </a:t>
            </a:r>
            <a:r>
              <a:rPr lang="en-US" sz="3200" i="1" dirty="0">
                <a:solidFill>
                  <a:srgbClr val="BA005D"/>
                </a:solidFill>
              </a:rPr>
              <a:t>The system writes the sale to a database</a:t>
            </a:r>
          </a:p>
          <a:p>
            <a:pPr marL="571500" indent="-571500">
              <a:buFont typeface="Arial" panose="020B0604020202020204" pitchFamily="34" charset="0"/>
              <a:buChar char="•"/>
            </a:pPr>
            <a:r>
              <a:rPr lang="en-US" sz="3200" dirty="0"/>
              <a:t>Worse: </a:t>
            </a:r>
            <a:r>
              <a:rPr lang="en-US" sz="3200" i="1" dirty="0">
                <a:solidFill>
                  <a:srgbClr val="BA005D"/>
                </a:solidFill>
              </a:rPr>
              <a:t>The system generates a SQL INSERT statement…</a:t>
            </a:r>
          </a:p>
          <a:p>
            <a:pPr>
              <a:buFont typeface="Wingdings" pitchFamily="2" charset="2"/>
              <a:buNone/>
            </a:pPr>
            <a:endParaRPr lang="en-US" dirty="0"/>
          </a:p>
        </p:txBody>
      </p:sp>
      <p:sp>
        <p:nvSpPr>
          <p:cNvPr id="8" name="Date Placeholder 3"/>
          <p:cNvSpPr>
            <a:spLocks noGrp="1"/>
          </p:cNvSpPr>
          <p:nvPr>
            <p:ph type="dt" sz="half" idx="4294967295"/>
          </p:nvPr>
        </p:nvSpPr>
        <p:spPr>
          <a:xfrm>
            <a:off x="0" y="6356350"/>
            <a:ext cx="2133600" cy="365125"/>
          </a:xfrm>
        </p:spPr>
        <p:txBody>
          <a:bodyPr/>
          <a:lstStyle/>
          <a:p>
            <a:fld id="{9CA1ECBC-E011-4146-858E-8BE69FAD6FEC}" type="datetime5">
              <a:rPr lang="en-US" smtClean="0"/>
              <a:pPr/>
              <a:t>27-Aug-22</a:t>
            </a:fld>
            <a:endParaRPr lang="en-US"/>
          </a:p>
        </p:txBody>
      </p:sp>
      <p:sp>
        <p:nvSpPr>
          <p:cNvPr id="10" name="Slide Number Placeholder 5"/>
          <p:cNvSpPr>
            <a:spLocks noGrp="1"/>
          </p:cNvSpPr>
          <p:nvPr>
            <p:ph type="sldNum" sz="quarter" idx="4294967295"/>
          </p:nvPr>
        </p:nvSpPr>
        <p:spPr>
          <a:xfrm>
            <a:off x="7010400" y="6356350"/>
            <a:ext cx="2133600" cy="365125"/>
          </a:xfrm>
        </p:spPr>
        <p:txBody>
          <a:bodyPr/>
          <a:lstStyle/>
          <a:p>
            <a:fld id="{92CD5CAF-C1B0-4202-9D97-725A56E4E8E6}" type="slidenum">
              <a:rPr lang="en-US"/>
              <a:pPr/>
              <a:t>23</a:t>
            </a:fld>
            <a:endParaRPr lang="en-US"/>
          </a:p>
        </p:txBody>
      </p:sp>
      <p:sp>
        <p:nvSpPr>
          <p:cNvPr id="46082" name="Rectangle 2"/>
          <p:cNvSpPr>
            <a:spLocks noGrp="1" noChangeArrowheads="1"/>
          </p:cNvSpPr>
          <p:nvPr>
            <p:ph type="title" idx="4294967295"/>
          </p:nvPr>
        </p:nvSpPr>
        <p:spPr>
          <a:xfrm>
            <a:off x="0" y="274638"/>
            <a:ext cx="8229600" cy="1143000"/>
          </a:xfrm>
        </p:spPr>
        <p:txBody>
          <a:bodyPr/>
          <a:lstStyle/>
          <a:p>
            <a:r>
              <a:rPr lang="en-US"/>
              <a:t>Black Box Use Cases</a:t>
            </a:r>
          </a:p>
        </p:txBody>
      </p:sp>
      <p:sp>
        <p:nvSpPr>
          <p:cNvPr id="46084" name="Oval 4"/>
          <p:cNvSpPr>
            <a:spLocks noChangeArrowheads="1"/>
          </p:cNvSpPr>
          <p:nvPr/>
        </p:nvSpPr>
        <p:spPr bwMode="auto">
          <a:xfrm>
            <a:off x="533400" y="3124200"/>
            <a:ext cx="2667000" cy="685800"/>
          </a:xfrm>
          <a:prstGeom prst="ellipse">
            <a:avLst/>
          </a:prstGeom>
          <a:noFill/>
          <a:ln w="38100">
            <a:solidFill>
              <a:schemeClr val="accent2"/>
            </a:solidFill>
            <a:round/>
            <a:headEnd type="none" w="sm" len="sm"/>
            <a:tailEnd type="none" w="sm" len="sm"/>
          </a:ln>
          <a:effectLst/>
        </p:spPr>
        <p:txBody>
          <a:bodyPr wrap="none" anchor="ctr"/>
          <a:lstStyle/>
          <a:p>
            <a:endParaRPr lang="en-US"/>
          </a:p>
        </p:txBody>
      </p:sp>
      <p:sp>
        <p:nvSpPr>
          <p:cNvPr id="46085" name="Oval 5"/>
          <p:cNvSpPr>
            <a:spLocks noChangeArrowheads="1"/>
          </p:cNvSpPr>
          <p:nvPr/>
        </p:nvSpPr>
        <p:spPr bwMode="auto">
          <a:xfrm>
            <a:off x="609600" y="4191000"/>
            <a:ext cx="3124200" cy="685800"/>
          </a:xfrm>
          <a:prstGeom prst="ellipse">
            <a:avLst/>
          </a:prstGeom>
          <a:noFill/>
          <a:ln w="38100">
            <a:solidFill>
              <a:schemeClr val="accent2"/>
            </a:solidFill>
            <a:round/>
            <a:headEnd type="none" w="sm" len="sm"/>
            <a:tailEnd type="none" w="sm" len="sm"/>
          </a:ln>
          <a:effectLst/>
        </p:spPr>
        <p:txBody>
          <a:bodyPr wrap="none" anchor="ctr"/>
          <a:lstStyle/>
          <a:p>
            <a:endParaRPr lang="en-US"/>
          </a:p>
        </p:txBody>
      </p:sp>
      <p:sp>
        <p:nvSpPr>
          <p:cNvPr id="46086" name="Text Box 6"/>
          <p:cNvSpPr txBox="1">
            <a:spLocks noChangeArrowheads="1"/>
          </p:cNvSpPr>
          <p:nvPr/>
        </p:nvSpPr>
        <p:spPr bwMode="auto">
          <a:xfrm>
            <a:off x="3886200" y="3219450"/>
            <a:ext cx="4552950" cy="495300"/>
          </a:xfrm>
          <a:prstGeom prst="rect">
            <a:avLst/>
          </a:prstGeom>
          <a:solidFill>
            <a:srgbClr val="CCECFF"/>
          </a:solidFill>
          <a:ln w="38100">
            <a:solidFill>
              <a:schemeClr val="accent2"/>
            </a:solidFill>
            <a:miter lim="800000"/>
            <a:headEnd type="none" w="sm" len="sm"/>
            <a:tailEnd type="none" w="sm" len="sm"/>
          </a:ln>
          <a:effectLst/>
        </p:spPr>
        <p:txBody>
          <a:bodyPr wrap="none">
            <a:spAutoFit/>
          </a:bodyPr>
          <a:lstStyle/>
          <a:p>
            <a:pPr eaLnBrk="0" hangingPunct="0"/>
            <a:r>
              <a:rPr lang="en-US" sz="2400" dirty="0">
                <a:latin typeface="Verdana" pitchFamily="34" charset="0"/>
              </a:rPr>
              <a:t>Premature design decisions!</a:t>
            </a:r>
          </a:p>
        </p:txBody>
      </p:sp>
      <p:sp>
        <p:nvSpPr>
          <p:cNvPr id="46087" name="Text Box 7"/>
          <p:cNvSpPr txBox="1">
            <a:spLocks noChangeArrowheads="1"/>
          </p:cNvSpPr>
          <p:nvPr/>
        </p:nvSpPr>
        <p:spPr bwMode="auto">
          <a:xfrm>
            <a:off x="533400" y="5638800"/>
            <a:ext cx="8201025" cy="531813"/>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pPr eaLnBrk="0" hangingPunct="0"/>
            <a:r>
              <a:rPr lang="en-US" sz="2800" b="1">
                <a:latin typeface="Verdana" pitchFamily="34" charset="0"/>
              </a:rPr>
              <a:t>Analysis vs. Design = “What” vs. “How”</a:t>
            </a:r>
          </a:p>
        </p:txBody>
      </p:sp>
    </p:spTree>
    <p:extLst>
      <p:ext uri="{BB962C8B-B14F-4D97-AF65-F5344CB8AC3E}">
        <p14:creationId xmlns:p14="http://schemas.microsoft.com/office/powerpoint/2010/main" val="34477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7" dur="500"/>
                                        <p:tgtEl>
                                          <p:spTgt spid="460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608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08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608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P spid="46086" grpId="0" animBg="1"/>
      <p:bldP spid="460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p:txBody>
          <a:bodyPr/>
          <a:lstStyle/>
          <a:p>
            <a:pPr>
              <a:lnSpc>
                <a:spcPct val="90000"/>
              </a:lnSpc>
            </a:pPr>
            <a:r>
              <a:rPr lang="en-US" sz="3200" u="sng" dirty="0"/>
              <a:t>Brief</a:t>
            </a:r>
            <a:r>
              <a:rPr lang="en-US" sz="3200" dirty="0"/>
              <a:t>: one-paragraph summary, main success scenario</a:t>
            </a:r>
          </a:p>
          <a:p>
            <a:pPr>
              <a:lnSpc>
                <a:spcPct val="90000"/>
              </a:lnSpc>
            </a:pPr>
            <a:r>
              <a:rPr lang="en-US" sz="3200" u="sng" dirty="0"/>
              <a:t>Casual</a:t>
            </a:r>
            <a:r>
              <a:rPr lang="en-US" sz="3200" dirty="0"/>
              <a:t>: multiple, informal paragraphs covering many scenarios</a:t>
            </a:r>
          </a:p>
          <a:p>
            <a:pPr>
              <a:lnSpc>
                <a:spcPct val="90000"/>
              </a:lnSpc>
            </a:pPr>
            <a:r>
              <a:rPr lang="en-US" sz="3200" u="sng" dirty="0"/>
              <a:t>Fully-Dressed</a:t>
            </a:r>
            <a:r>
              <a:rPr lang="en-US" sz="3200" dirty="0"/>
              <a:t>: all steps and variations written in detail with supporting sections</a:t>
            </a:r>
          </a:p>
          <a:p>
            <a:pPr>
              <a:lnSpc>
                <a:spcPct val="90000"/>
              </a:lnSpc>
            </a:pPr>
            <a:endParaRPr lang="en-US" sz="3200" dirty="0"/>
          </a:p>
        </p:txBody>
      </p:sp>
      <p:sp>
        <p:nvSpPr>
          <p:cNvPr id="4" name="Date Placeholder 3"/>
          <p:cNvSpPr>
            <a:spLocks noGrp="1"/>
          </p:cNvSpPr>
          <p:nvPr>
            <p:ph type="dt" sz="half" idx="4294967295"/>
          </p:nvPr>
        </p:nvSpPr>
        <p:spPr>
          <a:xfrm>
            <a:off x="0" y="6356350"/>
            <a:ext cx="2133600" cy="365125"/>
          </a:xfrm>
        </p:spPr>
        <p:txBody>
          <a:bodyPr/>
          <a:lstStyle/>
          <a:p>
            <a:fld id="{D2F6081A-3304-4403-8AC1-0A9ECE02554F}"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0113276A-F3ED-45EC-83B1-E7F70FCDA707}" type="slidenum">
              <a:rPr lang="en-US"/>
              <a:pPr/>
              <a:t>24</a:t>
            </a:fld>
            <a:endParaRPr lang="en-US"/>
          </a:p>
        </p:txBody>
      </p:sp>
      <p:sp>
        <p:nvSpPr>
          <p:cNvPr id="72706" name="Rectangle 2"/>
          <p:cNvSpPr>
            <a:spLocks noGrp="1" noChangeArrowheads="1"/>
          </p:cNvSpPr>
          <p:nvPr>
            <p:ph type="title" idx="4294967295"/>
          </p:nvPr>
        </p:nvSpPr>
        <p:spPr>
          <a:xfrm>
            <a:off x="0" y="274638"/>
            <a:ext cx="8229600" cy="1143000"/>
          </a:xfrm>
        </p:spPr>
        <p:txBody>
          <a:bodyPr/>
          <a:lstStyle/>
          <a:p>
            <a:r>
              <a:rPr lang="en-US"/>
              <a:t>Degrees of Use Case Formality</a:t>
            </a:r>
          </a:p>
        </p:txBody>
      </p:sp>
    </p:spTree>
    <p:extLst>
      <p:ext uri="{BB962C8B-B14F-4D97-AF65-F5344CB8AC3E}">
        <p14:creationId xmlns:p14="http://schemas.microsoft.com/office/powerpoint/2010/main" val="500567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1"/>
          </p:nvPr>
        </p:nvSpPr>
        <p:spPr/>
        <p:txBody>
          <a:bodyPr/>
          <a:lstStyle/>
          <a:p>
            <a:r>
              <a:rPr lang="en-US" sz="3200" dirty="0"/>
              <a:t>Starts on page </a:t>
            </a:r>
            <a:r>
              <a:rPr lang="en-US" sz="3200" dirty="0" smtClean="0"/>
              <a:t>68 </a:t>
            </a:r>
            <a:r>
              <a:rPr lang="en-US" sz="3200" dirty="0"/>
              <a:t>in the </a:t>
            </a:r>
            <a:r>
              <a:rPr lang="en-US" sz="3200" dirty="0" smtClean="0"/>
              <a:t>book (</a:t>
            </a:r>
            <a:r>
              <a:rPr lang="en-US" sz="3200" dirty="0" err="1" smtClean="0"/>
              <a:t>Larman</a:t>
            </a:r>
            <a:r>
              <a:rPr lang="en-US" sz="3200" dirty="0" smtClean="0"/>
              <a:t>)</a:t>
            </a:r>
            <a:endParaRPr lang="en-US" sz="3200" dirty="0"/>
          </a:p>
          <a:p>
            <a:r>
              <a:rPr lang="en-US" sz="3200" dirty="0"/>
              <a:t>A fully-dressed example</a:t>
            </a:r>
          </a:p>
          <a:p>
            <a:pPr>
              <a:buFont typeface="Wingdings" pitchFamily="2" charset="2"/>
              <a:buNone/>
            </a:pPr>
            <a:endParaRPr lang="en-US" sz="3200" dirty="0"/>
          </a:p>
        </p:txBody>
      </p:sp>
      <p:sp>
        <p:nvSpPr>
          <p:cNvPr id="4" name="Date Placeholder 3"/>
          <p:cNvSpPr>
            <a:spLocks noGrp="1"/>
          </p:cNvSpPr>
          <p:nvPr>
            <p:ph type="dt" sz="half" idx="4294967295"/>
          </p:nvPr>
        </p:nvSpPr>
        <p:spPr>
          <a:xfrm>
            <a:off x="0" y="6356350"/>
            <a:ext cx="2133600" cy="365125"/>
          </a:xfrm>
        </p:spPr>
        <p:txBody>
          <a:bodyPr/>
          <a:lstStyle/>
          <a:p>
            <a:fld id="{FC9EC2A9-0E48-41A8-BCCA-C340FE8FA704}"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8F006D51-B4D3-491E-A315-EAD3BC7DD3AC}" type="slidenum">
              <a:rPr lang="en-US"/>
              <a:pPr/>
              <a:t>25</a:t>
            </a:fld>
            <a:endParaRPr lang="en-US"/>
          </a:p>
        </p:txBody>
      </p:sp>
      <p:sp>
        <p:nvSpPr>
          <p:cNvPr id="73730" name="Rectangle 2"/>
          <p:cNvSpPr>
            <a:spLocks noGrp="1" noChangeArrowheads="1"/>
          </p:cNvSpPr>
          <p:nvPr>
            <p:ph type="title" idx="4294967295"/>
          </p:nvPr>
        </p:nvSpPr>
        <p:spPr>
          <a:xfrm>
            <a:off x="0" y="274638"/>
            <a:ext cx="8229600" cy="1143000"/>
          </a:xfrm>
        </p:spPr>
        <p:txBody>
          <a:bodyPr/>
          <a:lstStyle/>
          <a:p>
            <a:r>
              <a:rPr lang="en-US"/>
              <a:t>NextGen POS Example</a:t>
            </a:r>
          </a:p>
        </p:txBody>
      </p:sp>
    </p:spTree>
    <p:extLst>
      <p:ext uri="{BB962C8B-B14F-4D97-AF65-F5344CB8AC3E}">
        <p14:creationId xmlns:p14="http://schemas.microsoft.com/office/powerpoint/2010/main" val="2121457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sz="half" idx="2"/>
          </p:nvPr>
        </p:nvSpPr>
        <p:spPr>
          <a:xfrm>
            <a:off x="381000" y="1600201"/>
            <a:ext cx="4116388" cy="4525962"/>
          </a:xfrm>
        </p:spPr>
        <p:txBody>
          <a:bodyPr/>
          <a:lstStyle/>
          <a:p>
            <a:pPr>
              <a:lnSpc>
                <a:spcPct val="90000"/>
              </a:lnSpc>
              <a:buFont typeface="Arial" panose="020B0604020202020204" pitchFamily="34" charset="0"/>
              <a:buChar char="•"/>
            </a:pPr>
            <a:r>
              <a:rPr lang="en-US" dirty="0"/>
              <a:t>Primary Actor</a:t>
            </a:r>
          </a:p>
          <a:p>
            <a:pPr>
              <a:lnSpc>
                <a:spcPct val="90000"/>
              </a:lnSpc>
              <a:buFont typeface="Arial" panose="020B0604020202020204" pitchFamily="34" charset="0"/>
              <a:buChar char="•"/>
            </a:pPr>
            <a:r>
              <a:rPr lang="en-US" dirty="0"/>
              <a:t>Stakeholders &amp; Interests</a:t>
            </a:r>
          </a:p>
          <a:p>
            <a:pPr>
              <a:lnSpc>
                <a:spcPct val="90000"/>
              </a:lnSpc>
              <a:buFont typeface="Arial" panose="020B0604020202020204" pitchFamily="34" charset="0"/>
              <a:buChar char="•"/>
            </a:pPr>
            <a:r>
              <a:rPr lang="en-US" dirty="0"/>
              <a:t>Preconditions</a:t>
            </a:r>
          </a:p>
          <a:p>
            <a:pPr>
              <a:lnSpc>
                <a:spcPct val="90000"/>
              </a:lnSpc>
              <a:buFont typeface="Arial" panose="020B0604020202020204" pitchFamily="34" charset="0"/>
              <a:buChar char="•"/>
            </a:pPr>
            <a:r>
              <a:rPr lang="en-US" dirty="0"/>
              <a:t>Success Guarantee (</a:t>
            </a:r>
            <a:r>
              <a:rPr lang="en-US" dirty="0" err="1"/>
              <a:t>Postconditions</a:t>
            </a:r>
            <a:r>
              <a:rPr lang="en-US" dirty="0"/>
              <a:t>)</a:t>
            </a:r>
          </a:p>
          <a:p>
            <a:pPr>
              <a:lnSpc>
                <a:spcPct val="90000"/>
              </a:lnSpc>
              <a:buFont typeface="Arial" panose="020B0604020202020204" pitchFamily="34" charset="0"/>
              <a:buChar char="•"/>
            </a:pPr>
            <a:r>
              <a:rPr lang="en-US" dirty="0"/>
              <a:t>Main Success Scenario</a:t>
            </a:r>
            <a:br>
              <a:rPr lang="en-US" dirty="0"/>
            </a:br>
            <a:r>
              <a:rPr lang="en-US" dirty="0"/>
              <a:t>(Basic Flow)</a:t>
            </a:r>
          </a:p>
          <a:p>
            <a:pPr>
              <a:lnSpc>
                <a:spcPct val="90000"/>
              </a:lnSpc>
            </a:pPr>
            <a:endParaRPr lang="en-US" dirty="0"/>
          </a:p>
        </p:txBody>
      </p:sp>
      <p:sp>
        <p:nvSpPr>
          <p:cNvPr id="74756" name="Rectangle 4"/>
          <p:cNvSpPr>
            <a:spLocks noGrp="1" noChangeArrowheads="1"/>
          </p:cNvSpPr>
          <p:nvPr>
            <p:ph sz="quarter" idx="4"/>
          </p:nvPr>
        </p:nvSpPr>
        <p:spPr>
          <a:xfrm>
            <a:off x="4497388" y="1600201"/>
            <a:ext cx="4418011" cy="4525961"/>
          </a:xfrm>
        </p:spPr>
        <p:txBody>
          <a:bodyPr>
            <a:normAutofit/>
          </a:bodyPr>
          <a:lstStyle/>
          <a:p>
            <a:pPr marL="114300" indent="-457200">
              <a:lnSpc>
                <a:spcPct val="90000"/>
              </a:lnSpc>
              <a:buFont typeface="Arial" panose="020B0604020202020204" pitchFamily="34" charset="0"/>
              <a:buChar char="•"/>
            </a:pPr>
            <a:r>
              <a:rPr lang="en-US" sz="2600" b="0" dirty="0"/>
              <a:t>Extensions </a:t>
            </a:r>
            <a:endParaRPr lang="en-US" sz="2600" b="0" dirty="0" smtClean="0"/>
          </a:p>
          <a:p>
            <a:pPr marL="0" indent="0">
              <a:lnSpc>
                <a:spcPct val="90000"/>
              </a:lnSpc>
              <a:buNone/>
            </a:pPr>
            <a:r>
              <a:rPr lang="en-US" sz="2600" dirty="0"/>
              <a:t> </a:t>
            </a:r>
            <a:r>
              <a:rPr lang="en-US" sz="2600" dirty="0" smtClean="0"/>
              <a:t>    </a:t>
            </a:r>
            <a:r>
              <a:rPr lang="en-US" sz="2600" b="0" dirty="0" smtClean="0"/>
              <a:t>(</a:t>
            </a:r>
            <a:r>
              <a:rPr lang="en-US" sz="2600" b="0" dirty="0"/>
              <a:t>Alternative Flows)</a:t>
            </a:r>
          </a:p>
          <a:p>
            <a:pPr marL="114300" indent="-457200">
              <a:lnSpc>
                <a:spcPct val="90000"/>
              </a:lnSpc>
              <a:buFont typeface="Arial" panose="020B0604020202020204" pitchFamily="34" charset="0"/>
              <a:buChar char="•"/>
            </a:pPr>
            <a:r>
              <a:rPr lang="en-US" sz="2600" b="0" dirty="0"/>
              <a:t>Special Requirements</a:t>
            </a:r>
          </a:p>
          <a:p>
            <a:pPr marL="114300" indent="-457200">
              <a:lnSpc>
                <a:spcPct val="90000"/>
              </a:lnSpc>
              <a:buFont typeface="Arial" panose="020B0604020202020204" pitchFamily="34" charset="0"/>
              <a:buChar char="•"/>
            </a:pPr>
            <a:r>
              <a:rPr lang="en-US" sz="2600" b="0" dirty="0"/>
              <a:t>Technology and Data Variations</a:t>
            </a:r>
          </a:p>
          <a:p>
            <a:pPr marL="114300" indent="-457200">
              <a:lnSpc>
                <a:spcPct val="90000"/>
              </a:lnSpc>
              <a:buFont typeface="Arial" panose="020B0604020202020204" pitchFamily="34" charset="0"/>
              <a:buChar char="•"/>
            </a:pPr>
            <a:r>
              <a:rPr lang="en-US" sz="2600" b="0" dirty="0"/>
              <a:t>Frequency of Occurrence</a:t>
            </a:r>
          </a:p>
          <a:p>
            <a:pPr marL="114300" indent="-457200">
              <a:lnSpc>
                <a:spcPct val="90000"/>
              </a:lnSpc>
              <a:buFont typeface="Arial" panose="020B0604020202020204" pitchFamily="34" charset="0"/>
              <a:buChar char="•"/>
            </a:pPr>
            <a:r>
              <a:rPr lang="en-US" sz="2600" b="0" dirty="0"/>
              <a:t>Open Issues</a:t>
            </a:r>
          </a:p>
          <a:p>
            <a:pPr>
              <a:lnSpc>
                <a:spcPct val="90000"/>
              </a:lnSpc>
              <a:buFont typeface="Wingdings" pitchFamily="2" charset="2"/>
              <a:buNone/>
            </a:pPr>
            <a:endParaRPr lang="en-US" dirty="0"/>
          </a:p>
        </p:txBody>
      </p:sp>
      <p:sp>
        <p:nvSpPr>
          <p:cNvPr id="5" name="Date Placeholder 4"/>
          <p:cNvSpPr>
            <a:spLocks noGrp="1"/>
          </p:cNvSpPr>
          <p:nvPr>
            <p:ph type="dt" sz="half" idx="4294967295"/>
          </p:nvPr>
        </p:nvSpPr>
        <p:spPr>
          <a:xfrm>
            <a:off x="0" y="6356350"/>
            <a:ext cx="2133600" cy="365125"/>
          </a:xfrm>
        </p:spPr>
        <p:txBody>
          <a:bodyPr/>
          <a:lstStyle/>
          <a:p>
            <a:fld id="{F386C4A7-03FF-46F2-8E85-5EA02B43CB8F}" type="datetime5">
              <a:rPr lang="en-US" smtClean="0"/>
              <a:pPr/>
              <a:t>27-Aug-22</a:t>
            </a:fld>
            <a:endParaRPr lang="en-US"/>
          </a:p>
        </p:txBody>
      </p:sp>
      <p:sp>
        <p:nvSpPr>
          <p:cNvPr id="7" name="Slide Number Placeholder 6"/>
          <p:cNvSpPr>
            <a:spLocks noGrp="1"/>
          </p:cNvSpPr>
          <p:nvPr>
            <p:ph type="sldNum" sz="quarter" idx="4294967295"/>
          </p:nvPr>
        </p:nvSpPr>
        <p:spPr>
          <a:xfrm>
            <a:off x="7010400" y="6356350"/>
            <a:ext cx="2133600" cy="365125"/>
          </a:xfrm>
        </p:spPr>
        <p:txBody>
          <a:bodyPr/>
          <a:lstStyle/>
          <a:p>
            <a:fld id="{A13AACC2-F9D5-4CF5-A373-A2A71563650A}" type="slidenum">
              <a:rPr lang="en-US"/>
              <a:pPr/>
              <a:t>26</a:t>
            </a:fld>
            <a:endParaRPr lang="en-US"/>
          </a:p>
        </p:txBody>
      </p:sp>
      <p:sp>
        <p:nvSpPr>
          <p:cNvPr id="74754" name="Rectangle 2"/>
          <p:cNvSpPr>
            <a:spLocks noGrp="1" noChangeArrowheads="1"/>
          </p:cNvSpPr>
          <p:nvPr>
            <p:ph type="title" idx="4294967295"/>
          </p:nvPr>
        </p:nvSpPr>
        <p:spPr>
          <a:xfrm>
            <a:off x="0" y="274638"/>
            <a:ext cx="8229600" cy="1143000"/>
          </a:xfrm>
        </p:spPr>
        <p:txBody>
          <a:bodyPr/>
          <a:lstStyle/>
          <a:p>
            <a:r>
              <a:rPr lang="en-US"/>
              <a:t>Fully-Dressed Format</a:t>
            </a:r>
          </a:p>
        </p:txBody>
      </p:sp>
    </p:spTree>
    <p:extLst>
      <p:ext uri="{BB962C8B-B14F-4D97-AF65-F5344CB8AC3E}">
        <p14:creationId xmlns:p14="http://schemas.microsoft.com/office/powerpoint/2010/main" val="16021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box(in)">
                                      <p:cBhvr>
                                        <p:cTn id="7" dur="500"/>
                                        <p:tgtEl>
                                          <p:spTgt spid="7475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4755">
                                            <p:txEl>
                                              <p:pRg st="1" end="1"/>
                                            </p:txEl>
                                          </p:spTgt>
                                        </p:tgtEl>
                                        <p:attrNameLst>
                                          <p:attrName>style.visibility</p:attrName>
                                        </p:attrNameLst>
                                      </p:cBhvr>
                                      <p:to>
                                        <p:strVal val="visible"/>
                                      </p:to>
                                    </p:set>
                                    <p:animEffect transition="in" filter="box(in)">
                                      <p:cBhvr>
                                        <p:cTn id="10" dur="500"/>
                                        <p:tgtEl>
                                          <p:spTgt spid="7475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Effect transition="in" filter="box(in)">
                                      <p:cBhvr>
                                        <p:cTn id="13" dur="500"/>
                                        <p:tgtEl>
                                          <p:spTgt spid="7475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74755">
                                            <p:txEl>
                                              <p:pRg st="3" end="3"/>
                                            </p:txEl>
                                          </p:spTgt>
                                        </p:tgtEl>
                                        <p:attrNameLst>
                                          <p:attrName>style.visibility</p:attrName>
                                        </p:attrNameLst>
                                      </p:cBhvr>
                                      <p:to>
                                        <p:strVal val="visible"/>
                                      </p:to>
                                    </p:set>
                                    <p:animEffect transition="in" filter="box(in)">
                                      <p:cBhvr>
                                        <p:cTn id="16" dur="500"/>
                                        <p:tgtEl>
                                          <p:spTgt spid="7475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animEffect transition="in" filter="box(in)">
                                      <p:cBhvr>
                                        <p:cTn id="19" dur="500"/>
                                        <p:tgtEl>
                                          <p:spTgt spid="7475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74756">
                                            <p:txEl>
                                              <p:pRg st="0" end="0"/>
                                            </p:txEl>
                                          </p:spTgt>
                                        </p:tgtEl>
                                        <p:attrNameLst>
                                          <p:attrName>style.visibility</p:attrName>
                                        </p:attrNameLst>
                                      </p:cBhvr>
                                      <p:to>
                                        <p:strVal val="visible"/>
                                      </p:to>
                                    </p:set>
                                    <p:animEffect transition="in" filter="box(in)">
                                      <p:cBhvr>
                                        <p:cTn id="24" dur="500"/>
                                        <p:tgtEl>
                                          <p:spTgt spid="7475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74756">
                                            <p:txEl>
                                              <p:pRg st="1" end="1"/>
                                            </p:txEl>
                                          </p:spTgt>
                                        </p:tgtEl>
                                        <p:attrNameLst>
                                          <p:attrName>style.visibility</p:attrName>
                                        </p:attrNameLst>
                                      </p:cBhvr>
                                      <p:to>
                                        <p:strVal val="visible"/>
                                      </p:to>
                                    </p:set>
                                    <p:animEffect transition="in" filter="box(in)">
                                      <p:cBhvr>
                                        <p:cTn id="29" dur="500"/>
                                        <p:tgtEl>
                                          <p:spTgt spid="74756">
                                            <p:txEl>
                                              <p:pRg st="1" end="1"/>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74756">
                                            <p:txEl>
                                              <p:pRg st="2" end="2"/>
                                            </p:txEl>
                                          </p:spTgt>
                                        </p:tgtEl>
                                        <p:attrNameLst>
                                          <p:attrName>style.visibility</p:attrName>
                                        </p:attrNameLst>
                                      </p:cBhvr>
                                      <p:to>
                                        <p:strVal val="visible"/>
                                      </p:to>
                                    </p:set>
                                    <p:animEffect transition="in" filter="box(in)">
                                      <p:cBhvr>
                                        <p:cTn id="32" dur="500"/>
                                        <p:tgtEl>
                                          <p:spTgt spid="74756">
                                            <p:txEl>
                                              <p:pRg st="2" end="2"/>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74756">
                                            <p:txEl>
                                              <p:pRg st="3" end="3"/>
                                            </p:txEl>
                                          </p:spTgt>
                                        </p:tgtEl>
                                        <p:attrNameLst>
                                          <p:attrName>style.visibility</p:attrName>
                                        </p:attrNameLst>
                                      </p:cBhvr>
                                      <p:to>
                                        <p:strVal val="visible"/>
                                      </p:to>
                                    </p:set>
                                    <p:animEffect transition="in" filter="box(in)">
                                      <p:cBhvr>
                                        <p:cTn id="35" dur="500"/>
                                        <p:tgtEl>
                                          <p:spTgt spid="74756">
                                            <p:txEl>
                                              <p:pRg st="3" end="3"/>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74756">
                                            <p:txEl>
                                              <p:pRg st="4" end="4"/>
                                            </p:txEl>
                                          </p:spTgt>
                                        </p:tgtEl>
                                        <p:attrNameLst>
                                          <p:attrName>style.visibility</p:attrName>
                                        </p:attrNameLst>
                                      </p:cBhvr>
                                      <p:to>
                                        <p:strVal val="visible"/>
                                      </p:to>
                                    </p:set>
                                    <p:animEffect transition="in" filter="box(in)">
                                      <p:cBhvr>
                                        <p:cTn id="38" dur="500"/>
                                        <p:tgtEl>
                                          <p:spTgt spid="74756">
                                            <p:txEl>
                                              <p:pRg st="4" end="4"/>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74756">
                                            <p:txEl>
                                              <p:pRg st="5" end="5"/>
                                            </p:txEl>
                                          </p:spTgt>
                                        </p:tgtEl>
                                        <p:attrNameLst>
                                          <p:attrName>style.visibility</p:attrName>
                                        </p:attrNameLst>
                                      </p:cBhvr>
                                      <p:to>
                                        <p:strVal val="visible"/>
                                      </p:to>
                                    </p:set>
                                    <p:animEffect transition="in" filter="box(in)">
                                      <p:cBhvr>
                                        <p:cTn id="41" dur="500"/>
                                        <p:tgtEl>
                                          <p:spTgt spid="747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r>
              <a:rPr lang="en-US" sz="3200" dirty="0"/>
              <a:t>Stakeholders and Interests</a:t>
            </a:r>
          </a:p>
          <a:p>
            <a:pPr lvl="1"/>
            <a:r>
              <a:rPr lang="en-US" sz="2400" dirty="0"/>
              <a:t>Important: defines what the use case covers (“all and only that which satisfies the stakeholders’ interests”)</a:t>
            </a:r>
            <a:endParaRPr lang="en-US" sz="2000" dirty="0"/>
          </a:p>
          <a:p>
            <a:r>
              <a:rPr lang="en-US" sz="3200" dirty="0"/>
              <a:t>Preconditions</a:t>
            </a:r>
          </a:p>
          <a:p>
            <a:pPr lvl="1"/>
            <a:r>
              <a:rPr lang="en-US" sz="2400" dirty="0"/>
              <a:t>What must always be true before beginning a scenario in the use case</a:t>
            </a:r>
            <a:br>
              <a:rPr lang="en-US" sz="2400" dirty="0"/>
            </a:br>
            <a:r>
              <a:rPr lang="en-US" sz="2400" dirty="0"/>
              <a:t>(e.g., “user is already logged in”)</a:t>
            </a:r>
          </a:p>
        </p:txBody>
      </p:sp>
      <p:sp>
        <p:nvSpPr>
          <p:cNvPr id="4" name="Date Placeholder 3"/>
          <p:cNvSpPr>
            <a:spLocks noGrp="1"/>
          </p:cNvSpPr>
          <p:nvPr>
            <p:ph type="dt" sz="half" idx="4294967295"/>
          </p:nvPr>
        </p:nvSpPr>
        <p:spPr>
          <a:xfrm>
            <a:off x="0" y="6356350"/>
            <a:ext cx="2133600" cy="365125"/>
          </a:xfrm>
        </p:spPr>
        <p:txBody>
          <a:bodyPr/>
          <a:lstStyle/>
          <a:p>
            <a:fld id="{31D587D9-026A-4D2D-808F-B194EA73A4B4}"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0F63C2DE-6972-4E96-A4E4-3A5ADE7779C3}" type="slidenum">
              <a:rPr lang="en-US"/>
              <a:pPr/>
              <a:t>27</a:t>
            </a:fld>
            <a:endParaRPr lang="en-US"/>
          </a:p>
        </p:txBody>
      </p:sp>
      <p:sp>
        <p:nvSpPr>
          <p:cNvPr id="75778" name="Rectangle 2"/>
          <p:cNvSpPr>
            <a:spLocks noGrp="1" noChangeArrowheads="1"/>
          </p:cNvSpPr>
          <p:nvPr>
            <p:ph type="title" idx="4294967295"/>
          </p:nvPr>
        </p:nvSpPr>
        <p:spPr>
          <a:xfrm>
            <a:off x="0" y="274638"/>
            <a:ext cx="8229600" cy="1143000"/>
          </a:xfrm>
        </p:spPr>
        <p:txBody>
          <a:bodyPr/>
          <a:lstStyle/>
          <a:p>
            <a:r>
              <a:rPr lang="en-US"/>
              <a:t>Details…</a:t>
            </a:r>
          </a:p>
        </p:txBody>
      </p:sp>
    </p:spTree>
    <p:extLst>
      <p:ext uri="{BB962C8B-B14F-4D97-AF65-F5344CB8AC3E}">
        <p14:creationId xmlns:p14="http://schemas.microsoft.com/office/powerpoint/2010/main" val="423413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7" dur="500"/>
                                        <p:tgtEl>
                                          <p:spTgt spid="757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2" dur="500"/>
                                        <p:tgtEl>
                                          <p:spTgt spid="7577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5"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r>
              <a:rPr lang="en-US" sz="3200" dirty="0"/>
              <a:t>Success Guarantees (</a:t>
            </a:r>
            <a:r>
              <a:rPr lang="en-US" sz="3200" dirty="0" err="1"/>
              <a:t>Postconditions</a:t>
            </a:r>
            <a:r>
              <a:rPr lang="en-US" sz="3200" dirty="0"/>
              <a:t>)</a:t>
            </a:r>
          </a:p>
          <a:p>
            <a:pPr lvl="1"/>
            <a:r>
              <a:rPr lang="en-US" sz="2400" dirty="0"/>
              <a:t>What must be true on successful completion of the use case; should meet needs of all stakeholders</a:t>
            </a:r>
            <a:endParaRPr lang="en-US" sz="2000" dirty="0"/>
          </a:p>
          <a:p>
            <a:r>
              <a:rPr lang="en-US" sz="3200" dirty="0"/>
              <a:t>Basic Flow</a:t>
            </a:r>
          </a:p>
          <a:p>
            <a:pPr lvl="1"/>
            <a:r>
              <a:rPr lang="en-US" sz="2400" dirty="0"/>
              <a:t>Records steps: interactions between actors; a validation (by system); a state change (by system)</a:t>
            </a:r>
          </a:p>
        </p:txBody>
      </p:sp>
      <p:sp>
        <p:nvSpPr>
          <p:cNvPr id="4" name="Date Placeholder 3"/>
          <p:cNvSpPr>
            <a:spLocks noGrp="1"/>
          </p:cNvSpPr>
          <p:nvPr>
            <p:ph type="dt" sz="half" idx="4294967295"/>
          </p:nvPr>
        </p:nvSpPr>
        <p:spPr>
          <a:xfrm>
            <a:off x="0" y="6356350"/>
            <a:ext cx="2133600" cy="365125"/>
          </a:xfrm>
        </p:spPr>
        <p:txBody>
          <a:bodyPr/>
          <a:lstStyle/>
          <a:p>
            <a:fld id="{EFAC30DA-47C8-4EDF-B02A-328565B11722}"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33789C4F-A017-4ECE-A08B-4AD5DEBCA88F}" type="slidenum">
              <a:rPr lang="en-US"/>
              <a:pPr/>
              <a:t>28</a:t>
            </a:fld>
            <a:endParaRPr lang="en-US"/>
          </a:p>
        </p:txBody>
      </p:sp>
      <p:sp>
        <p:nvSpPr>
          <p:cNvPr id="76802" name="Rectangle 2"/>
          <p:cNvSpPr>
            <a:spLocks noGrp="1" noChangeArrowheads="1"/>
          </p:cNvSpPr>
          <p:nvPr>
            <p:ph type="title" idx="4294967295"/>
          </p:nvPr>
        </p:nvSpPr>
        <p:spPr>
          <a:xfrm>
            <a:off x="0" y="274638"/>
            <a:ext cx="8229600" cy="1143000"/>
          </a:xfrm>
        </p:spPr>
        <p:txBody>
          <a:bodyPr/>
          <a:lstStyle/>
          <a:p>
            <a:r>
              <a:rPr lang="en-US"/>
              <a:t>Details…[2]</a:t>
            </a:r>
          </a:p>
        </p:txBody>
      </p:sp>
    </p:spTree>
    <p:extLst>
      <p:ext uri="{BB962C8B-B14F-4D97-AF65-F5344CB8AC3E}">
        <p14:creationId xmlns:p14="http://schemas.microsoft.com/office/powerpoint/2010/main" val="952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checkerboard(across)">
                                      <p:cBhvr>
                                        <p:cTn id="7" dur="500"/>
                                        <p:tgtEl>
                                          <p:spTgt spid="7680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checkerboard(across)">
                                      <p:cBhvr>
                                        <p:cTn id="10" dur="500"/>
                                        <p:tgtEl>
                                          <p:spTgt spid="768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6803">
                                            <p:txEl>
                                              <p:pRg st="2" end="2"/>
                                            </p:txEl>
                                          </p:spTgt>
                                        </p:tgtEl>
                                        <p:attrNameLst>
                                          <p:attrName>style.visibility</p:attrName>
                                        </p:attrNameLst>
                                      </p:cBhvr>
                                      <p:to>
                                        <p:strVal val="visible"/>
                                      </p:to>
                                    </p:set>
                                    <p:animEffect transition="in" filter="checkerboard(across)">
                                      <p:cBhvr>
                                        <p:cTn id="15" dur="500"/>
                                        <p:tgtEl>
                                          <p:spTgt spid="7680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6803">
                                            <p:txEl>
                                              <p:pRg st="3" end="3"/>
                                            </p:txEl>
                                          </p:spTgt>
                                        </p:tgtEl>
                                        <p:attrNameLst>
                                          <p:attrName>style.visibility</p:attrName>
                                        </p:attrNameLst>
                                      </p:cBhvr>
                                      <p:to>
                                        <p:strVal val="visible"/>
                                      </p:to>
                                    </p:set>
                                    <p:animEffect transition="in" filter="checkerboard(across)">
                                      <p:cBhvr>
                                        <p:cTn id="18"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lstStyle/>
          <a:p>
            <a:r>
              <a:rPr lang="en-US" sz="2800" dirty="0"/>
              <a:t>Extensions (Alternative Flows)</a:t>
            </a:r>
          </a:p>
          <a:p>
            <a:pPr lvl="1"/>
            <a:r>
              <a:rPr lang="en-US" sz="2400" dirty="0"/>
              <a:t>Scenario branches (success/failure)</a:t>
            </a:r>
          </a:p>
          <a:p>
            <a:pPr lvl="1"/>
            <a:r>
              <a:rPr lang="en-US" sz="2400" dirty="0"/>
              <a:t>Longer/more complex than basic flow</a:t>
            </a:r>
          </a:p>
          <a:p>
            <a:pPr lvl="1"/>
            <a:r>
              <a:rPr lang="en-US" sz="2400" dirty="0"/>
              <a:t>Branches indicated by letter following basic flow step number, e.g. “3a”</a:t>
            </a:r>
          </a:p>
          <a:p>
            <a:pPr lvl="1"/>
            <a:r>
              <a:rPr lang="en-US" sz="2400" dirty="0"/>
              <a:t>Two parts: </a:t>
            </a:r>
            <a:r>
              <a:rPr lang="en-US" sz="2400" i="1" dirty="0"/>
              <a:t>condition</a:t>
            </a:r>
            <a:r>
              <a:rPr lang="en-US" sz="2400" dirty="0"/>
              <a:t>, </a:t>
            </a:r>
            <a:r>
              <a:rPr lang="en-US" sz="2400" i="1" dirty="0"/>
              <a:t>handling</a:t>
            </a:r>
          </a:p>
          <a:p>
            <a:r>
              <a:rPr lang="en-US" sz="2800" dirty="0"/>
              <a:t>Special Requirements</a:t>
            </a:r>
          </a:p>
          <a:p>
            <a:pPr lvl="1"/>
            <a:r>
              <a:rPr lang="en-US" sz="2400" dirty="0"/>
              <a:t>Non-functional considerations (e.g., performance expectations)</a:t>
            </a:r>
          </a:p>
        </p:txBody>
      </p:sp>
      <p:sp>
        <p:nvSpPr>
          <p:cNvPr id="4" name="Date Placeholder 3"/>
          <p:cNvSpPr>
            <a:spLocks noGrp="1"/>
          </p:cNvSpPr>
          <p:nvPr>
            <p:ph type="dt" sz="half" idx="4294967295"/>
          </p:nvPr>
        </p:nvSpPr>
        <p:spPr>
          <a:xfrm>
            <a:off x="0" y="6356350"/>
            <a:ext cx="2133600" cy="365125"/>
          </a:xfrm>
        </p:spPr>
        <p:txBody>
          <a:bodyPr/>
          <a:lstStyle/>
          <a:p>
            <a:fld id="{FFE203C6-FC4D-4710-9EFE-6F81B74CB9A9}"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EBEC1D77-46AC-4179-A5CC-0C362707081A}" type="slidenum">
              <a:rPr lang="en-US"/>
              <a:pPr/>
              <a:t>29</a:t>
            </a:fld>
            <a:endParaRPr lang="en-US"/>
          </a:p>
        </p:txBody>
      </p:sp>
      <p:sp>
        <p:nvSpPr>
          <p:cNvPr id="77826" name="Rectangle 2"/>
          <p:cNvSpPr>
            <a:spLocks noGrp="1" noChangeArrowheads="1"/>
          </p:cNvSpPr>
          <p:nvPr>
            <p:ph type="title" idx="4294967295"/>
          </p:nvPr>
        </p:nvSpPr>
        <p:spPr>
          <a:xfrm>
            <a:off x="1371600" y="533400"/>
            <a:ext cx="7772400" cy="838200"/>
          </a:xfrm>
        </p:spPr>
        <p:txBody>
          <a:bodyPr/>
          <a:lstStyle/>
          <a:p>
            <a:r>
              <a:rPr lang="en-US"/>
              <a:t>Details…[3]</a:t>
            </a:r>
          </a:p>
        </p:txBody>
      </p:sp>
    </p:spTree>
    <p:extLst>
      <p:ext uri="{BB962C8B-B14F-4D97-AF65-F5344CB8AC3E}">
        <p14:creationId xmlns:p14="http://schemas.microsoft.com/office/powerpoint/2010/main" val="340866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checkerboard(across)">
                                      <p:cBhvr>
                                        <p:cTn id="7" dur="500"/>
                                        <p:tgtEl>
                                          <p:spTgt spid="7782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7827">
                                            <p:txEl>
                                              <p:pRg st="1" end="1"/>
                                            </p:txEl>
                                          </p:spTgt>
                                        </p:tgtEl>
                                        <p:attrNameLst>
                                          <p:attrName>style.visibility</p:attrName>
                                        </p:attrNameLst>
                                      </p:cBhvr>
                                      <p:to>
                                        <p:strVal val="visible"/>
                                      </p:to>
                                    </p:set>
                                    <p:animEffect transition="in" filter="checkerboard(across)">
                                      <p:cBhvr>
                                        <p:cTn id="10" dur="500"/>
                                        <p:tgtEl>
                                          <p:spTgt spid="77827">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Effect transition="in" filter="checkerboard(across)">
                                      <p:cBhvr>
                                        <p:cTn id="13" dur="500"/>
                                        <p:tgtEl>
                                          <p:spTgt spid="77827">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7827">
                                            <p:txEl>
                                              <p:pRg st="3" end="3"/>
                                            </p:txEl>
                                          </p:spTgt>
                                        </p:tgtEl>
                                        <p:attrNameLst>
                                          <p:attrName>style.visibility</p:attrName>
                                        </p:attrNameLst>
                                      </p:cBhvr>
                                      <p:to>
                                        <p:strVal val="visible"/>
                                      </p:to>
                                    </p:set>
                                    <p:animEffect transition="in" filter="checkerboard(across)">
                                      <p:cBhvr>
                                        <p:cTn id="16" dur="500"/>
                                        <p:tgtEl>
                                          <p:spTgt spid="77827">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animEffect transition="in" filter="checkerboard(across)">
                                      <p:cBhvr>
                                        <p:cTn id="19" dur="500"/>
                                        <p:tgtEl>
                                          <p:spTgt spid="778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7827">
                                            <p:txEl>
                                              <p:pRg st="5" end="5"/>
                                            </p:txEl>
                                          </p:spTgt>
                                        </p:tgtEl>
                                        <p:attrNameLst>
                                          <p:attrName>style.visibility</p:attrName>
                                        </p:attrNameLst>
                                      </p:cBhvr>
                                      <p:to>
                                        <p:strVal val="visible"/>
                                      </p:to>
                                    </p:set>
                                    <p:animEffect transition="in" filter="checkerboard(across)">
                                      <p:cBhvr>
                                        <p:cTn id="24" dur="500"/>
                                        <p:tgtEl>
                                          <p:spTgt spid="77827">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7827">
                                            <p:txEl>
                                              <p:pRg st="6" end="6"/>
                                            </p:txEl>
                                          </p:spTgt>
                                        </p:tgtEl>
                                        <p:attrNameLst>
                                          <p:attrName>style.visibility</p:attrName>
                                        </p:attrNameLst>
                                      </p:cBhvr>
                                      <p:to>
                                        <p:strVal val="visible"/>
                                      </p:to>
                                    </p:set>
                                    <p:animEffect transition="in" filter="checkerboard(across)">
                                      <p:cBhvr>
                                        <p:cTn id="27" dur="500"/>
                                        <p:tgtEl>
                                          <p:spTgt spid="778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Today’s Agenda</a:t>
            </a:r>
            <a:endParaRPr lang="en-US" dirty="0"/>
          </a:p>
        </p:txBody>
      </p:sp>
      <p:sp>
        <p:nvSpPr>
          <p:cNvPr id="3" name="Date Placeholder 2"/>
          <p:cNvSpPr>
            <a:spLocks noGrp="1"/>
          </p:cNvSpPr>
          <p:nvPr>
            <p:ph type="dt" sz="half" idx="4294967295"/>
          </p:nvPr>
        </p:nvSpPr>
        <p:spPr>
          <a:xfrm>
            <a:off x="0" y="6356350"/>
            <a:ext cx="2133600" cy="365125"/>
          </a:xfrm>
        </p:spPr>
        <p:txBody>
          <a:bodyPr/>
          <a:lstStyle/>
          <a:p>
            <a:pPr>
              <a:defRPr/>
            </a:pPr>
            <a:fld id="{4D8FE30D-BDFC-4942-BC90-14FC9ADD3A54}" type="datetime5">
              <a:rPr lang="en-US" smtClean="0"/>
              <a:pPr>
                <a:defRPr/>
              </a:pPr>
              <a:t>27-Aug-22</a:t>
            </a:fld>
            <a:endParaRPr lang="en-US"/>
          </a:p>
        </p:txBody>
      </p:sp>
      <p:sp>
        <p:nvSpPr>
          <p:cNvPr id="4" name="Footer Placeholder 3"/>
          <p:cNvSpPr>
            <a:spLocks noGrp="1"/>
          </p:cNvSpPr>
          <p:nvPr>
            <p:ph type="ftr" sz="quarter" idx="4294967295"/>
          </p:nvPr>
        </p:nvSpPr>
        <p:spPr>
          <a:xfrm>
            <a:off x="0" y="6356350"/>
            <a:ext cx="2895600" cy="365125"/>
          </a:xfrm>
        </p:spPr>
        <p:txBody>
          <a:bodyPr/>
          <a:lstStyle/>
          <a:p>
            <a:pPr>
              <a:defRPr/>
            </a:pPr>
            <a:r>
              <a:rPr lang="en-US" dirty="0" smtClean="0"/>
              <a:t>OOAD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pPr>
              <a:defRPr/>
            </a:pPr>
            <a:fld id="{E543648A-936F-439C-85B9-F394C298EF6A}" type="slidenum">
              <a:rPr lang="en-US" smtClean="0"/>
              <a:pPr>
                <a:defRPr/>
              </a:pPr>
              <a:t>3</a:t>
            </a:fld>
            <a:endParaRPr lang="en-US"/>
          </a:p>
        </p:txBody>
      </p:sp>
      <p:sp>
        <p:nvSpPr>
          <p:cNvPr id="6" name="TextBox 5"/>
          <p:cNvSpPr txBox="1"/>
          <p:nvPr/>
        </p:nvSpPr>
        <p:spPr>
          <a:xfrm>
            <a:off x="762000" y="2133600"/>
            <a:ext cx="7772400" cy="2554545"/>
          </a:xfrm>
          <a:prstGeom prst="rect">
            <a:avLst/>
          </a:prstGeom>
          <a:noFill/>
        </p:spPr>
        <p:txBody>
          <a:bodyPr wrap="square" rtlCol="0">
            <a:spAutoFit/>
          </a:bodyPr>
          <a:lstStyle/>
          <a:p>
            <a:pPr>
              <a:buFont typeface="Wingdings" pitchFamily="2" charset="2"/>
              <a:buChar char="Ø"/>
            </a:pPr>
            <a:endParaRPr lang="en-US" sz="3200" dirty="0"/>
          </a:p>
          <a:p>
            <a:pPr>
              <a:buFont typeface="Wingdings" pitchFamily="2" charset="2"/>
              <a:buChar char="Ø"/>
            </a:pPr>
            <a:r>
              <a:rPr lang="en-US" sz="3200" dirty="0" smtClean="0"/>
              <a:t>Use Case Modeling</a:t>
            </a:r>
            <a:endParaRPr lang="en-US" sz="3200" dirty="0"/>
          </a:p>
          <a:p>
            <a:pPr>
              <a:buFont typeface="Wingdings" pitchFamily="2" charset="2"/>
              <a:buChar char="Ø"/>
            </a:pPr>
            <a:endParaRPr lang="en-US" sz="3200" dirty="0"/>
          </a:p>
          <a:p>
            <a:pPr>
              <a:buFont typeface="Wingdings" pitchFamily="2" charset="2"/>
              <a:buChar char="Ø"/>
            </a:pPr>
            <a:endParaRPr lang="en-US" sz="3200" dirty="0"/>
          </a:p>
          <a:p>
            <a:pPr>
              <a:buFont typeface="Wingdings" pitchFamily="2" charset="2"/>
              <a:buChar char="Ø"/>
            </a:pPr>
            <a:endParaRPr lang="en-US" sz="3200" dirty="0"/>
          </a:p>
        </p:txBody>
      </p:sp>
    </p:spTree>
    <p:extLst>
      <p:ext uri="{BB962C8B-B14F-4D97-AF65-F5344CB8AC3E}">
        <p14:creationId xmlns:p14="http://schemas.microsoft.com/office/powerpoint/2010/main" val="2527353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lstStyle/>
          <a:p>
            <a:r>
              <a:rPr lang="en-US" sz="3200" dirty="0"/>
              <a:t>Technology &amp; Data Variations</a:t>
            </a:r>
          </a:p>
          <a:p>
            <a:pPr lvl="1"/>
            <a:r>
              <a:rPr lang="en-US" sz="2400" dirty="0"/>
              <a:t>Non-functional constraints expressed by the stakeholders</a:t>
            </a:r>
            <a:br>
              <a:rPr lang="en-US" sz="2400" dirty="0"/>
            </a:br>
            <a:r>
              <a:rPr lang="en-US" sz="2400" dirty="0"/>
              <a:t>(e.g., “must support a card reader”)</a:t>
            </a:r>
          </a:p>
        </p:txBody>
      </p:sp>
      <p:sp>
        <p:nvSpPr>
          <p:cNvPr id="4" name="Date Placeholder 3"/>
          <p:cNvSpPr>
            <a:spLocks noGrp="1"/>
          </p:cNvSpPr>
          <p:nvPr>
            <p:ph type="dt" sz="half" idx="4294967295"/>
          </p:nvPr>
        </p:nvSpPr>
        <p:spPr>
          <a:xfrm>
            <a:off x="0" y="6356350"/>
            <a:ext cx="2133600" cy="365125"/>
          </a:xfrm>
        </p:spPr>
        <p:txBody>
          <a:bodyPr/>
          <a:lstStyle/>
          <a:p>
            <a:fld id="{472BDCF7-6B77-4254-97B5-8CA04B303B8A}"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31E91F2D-3884-495E-8F45-0EC65057EC93}" type="slidenum">
              <a:rPr lang="en-US"/>
              <a:pPr/>
              <a:t>30</a:t>
            </a:fld>
            <a:endParaRPr lang="en-US"/>
          </a:p>
        </p:txBody>
      </p:sp>
      <p:sp>
        <p:nvSpPr>
          <p:cNvPr id="78850" name="Rectangle 2"/>
          <p:cNvSpPr>
            <a:spLocks noGrp="1" noChangeArrowheads="1"/>
          </p:cNvSpPr>
          <p:nvPr>
            <p:ph type="title" idx="4294967295"/>
          </p:nvPr>
        </p:nvSpPr>
        <p:spPr>
          <a:xfrm>
            <a:off x="0" y="274638"/>
            <a:ext cx="8229600" cy="1143000"/>
          </a:xfrm>
        </p:spPr>
        <p:txBody>
          <a:bodyPr/>
          <a:lstStyle/>
          <a:p>
            <a:r>
              <a:rPr lang="en-US"/>
              <a:t>Details…[4]</a:t>
            </a:r>
          </a:p>
        </p:txBody>
      </p:sp>
    </p:spTree>
    <p:extLst>
      <p:ext uri="{BB962C8B-B14F-4D97-AF65-F5344CB8AC3E}">
        <p14:creationId xmlns:p14="http://schemas.microsoft.com/office/powerpoint/2010/main" val="22282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checkerboard(across)">
                                      <p:cBhvr>
                                        <p:cTn id="7" dur="500"/>
                                        <p:tgtEl>
                                          <p:spTgt spid="7885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checkerboard(across)">
                                      <p:cBhvr>
                                        <p:cTn id="10" dur="500"/>
                                        <p:tgtEl>
                                          <p:spTgt spid="78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lstStyle/>
          <a:p>
            <a:r>
              <a:rPr lang="en-US" sz="2800" dirty="0"/>
              <a:t>Capture the specific ways of using the system as dialogues between an actor and the system.</a:t>
            </a:r>
          </a:p>
          <a:p>
            <a:r>
              <a:rPr lang="en-US" sz="2800" dirty="0"/>
              <a:t>Use cases are used to</a:t>
            </a:r>
          </a:p>
          <a:p>
            <a:pPr lvl="1"/>
            <a:r>
              <a:rPr lang="en-US" sz="2400" dirty="0"/>
              <a:t>Capture system requirements</a:t>
            </a:r>
          </a:p>
          <a:p>
            <a:pPr lvl="1"/>
            <a:r>
              <a:rPr lang="en-US" sz="2400" dirty="0"/>
              <a:t>Communicate with end users and Subject Matter Experts</a:t>
            </a:r>
          </a:p>
          <a:p>
            <a:pPr lvl="1"/>
            <a:r>
              <a:rPr lang="en-US" sz="2400" dirty="0"/>
              <a:t>Test the system</a:t>
            </a:r>
          </a:p>
        </p:txBody>
      </p:sp>
      <p:sp>
        <p:nvSpPr>
          <p:cNvPr id="6" name="Slide Number Placeholder 5"/>
          <p:cNvSpPr>
            <a:spLocks noGrp="1"/>
          </p:cNvSpPr>
          <p:nvPr>
            <p:ph type="sldNum" sz="quarter" idx="4294967295"/>
          </p:nvPr>
        </p:nvSpPr>
        <p:spPr>
          <a:xfrm>
            <a:off x="7010400" y="6356350"/>
            <a:ext cx="2133600" cy="365125"/>
          </a:xfrm>
        </p:spPr>
        <p:txBody>
          <a:bodyPr/>
          <a:lstStyle/>
          <a:p>
            <a:fld id="{FD4A899D-1EB1-4E83-8DB6-DEA6CCF1315F}" type="slidenum">
              <a:rPr lang="en-US"/>
              <a:pPr/>
              <a:t>31</a:t>
            </a:fld>
            <a:endParaRPr lang="en-US" dirty="0"/>
          </a:p>
        </p:txBody>
      </p:sp>
      <p:sp>
        <p:nvSpPr>
          <p:cNvPr id="17410" name="Rectangle 2"/>
          <p:cNvSpPr>
            <a:spLocks noGrp="1" noChangeArrowheads="1"/>
          </p:cNvSpPr>
          <p:nvPr>
            <p:ph type="title" idx="4294967295"/>
          </p:nvPr>
        </p:nvSpPr>
        <p:spPr>
          <a:xfrm>
            <a:off x="76200" y="395287"/>
            <a:ext cx="7772400" cy="762000"/>
          </a:xfrm>
        </p:spPr>
        <p:txBody>
          <a:bodyPr/>
          <a:lstStyle/>
          <a:p>
            <a:r>
              <a:rPr lang="en-US" dirty="0" smtClean="0"/>
              <a:t>	Identify </a:t>
            </a:r>
            <a:r>
              <a:rPr lang="en-US" dirty="0"/>
              <a:t>Use Cases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56000" y="2364480"/>
              <a:ext cx="6688800" cy="1521000"/>
            </p14:xfrm>
          </p:contentPart>
        </mc:Choice>
        <mc:Fallback>
          <p:pic>
            <p:nvPicPr>
              <p:cNvPr id="2" name="Ink 1"/>
              <p:cNvPicPr/>
              <p:nvPr/>
            </p:nvPicPr>
            <p:blipFill>
              <a:blip r:embed="rId3"/>
              <a:stretch>
                <a:fillRect/>
              </a:stretch>
            </p:blipFill>
            <p:spPr>
              <a:xfrm>
                <a:off x="752400" y="2360520"/>
                <a:ext cx="6696360" cy="1529280"/>
              </a:xfrm>
              <a:prstGeom prst="rect">
                <a:avLst/>
              </a:prstGeom>
            </p:spPr>
          </p:pic>
        </mc:Fallback>
      </mc:AlternateContent>
    </p:spTree>
    <p:extLst>
      <p:ext uri="{BB962C8B-B14F-4D97-AF65-F5344CB8AC3E}">
        <p14:creationId xmlns:p14="http://schemas.microsoft.com/office/powerpoint/2010/main" val="1674365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r>
              <a:rPr lang="en-US" sz="2800" dirty="0"/>
              <a:t>Create a written document for each Use Case</a:t>
            </a:r>
          </a:p>
          <a:p>
            <a:pPr lvl="1"/>
            <a:r>
              <a:rPr lang="en-US" sz="2400" dirty="0"/>
              <a:t>Clearly define intent of the Use Case</a:t>
            </a:r>
          </a:p>
          <a:p>
            <a:pPr lvl="1"/>
            <a:r>
              <a:rPr lang="en-US" sz="2400" dirty="0"/>
              <a:t>Define Main Success Scenario (Happy Path)</a:t>
            </a:r>
          </a:p>
          <a:p>
            <a:pPr lvl="1"/>
            <a:r>
              <a:rPr lang="en-US" sz="2400" dirty="0"/>
              <a:t>Define any alternate action paths</a:t>
            </a:r>
          </a:p>
          <a:p>
            <a:pPr lvl="1"/>
            <a:r>
              <a:rPr lang="en-US" sz="2400" dirty="0"/>
              <a:t>Use format of Stimulus: Response</a:t>
            </a:r>
          </a:p>
          <a:p>
            <a:pPr lvl="1"/>
            <a:r>
              <a:rPr lang="en-US" sz="2400" dirty="0"/>
              <a:t>Each specification must be testable</a:t>
            </a:r>
          </a:p>
          <a:p>
            <a:pPr lvl="1"/>
            <a:r>
              <a:rPr lang="en-US" sz="2400" dirty="0"/>
              <a:t>Write from actor’s perspective, in actor’s vocabulary</a:t>
            </a:r>
          </a:p>
        </p:txBody>
      </p:sp>
      <p:sp>
        <p:nvSpPr>
          <p:cNvPr id="6" name="Slide Number Placeholder 5"/>
          <p:cNvSpPr>
            <a:spLocks noGrp="1"/>
          </p:cNvSpPr>
          <p:nvPr>
            <p:ph type="sldNum" sz="quarter" idx="4294967295"/>
          </p:nvPr>
        </p:nvSpPr>
        <p:spPr>
          <a:xfrm>
            <a:off x="7010400" y="6356350"/>
            <a:ext cx="2133600" cy="365125"/>
          </a:xfrm>
        </p:spPr>
        <p:txBody>
          <a:bodyPr/>
          <a:lstStyle/>
          <a:p>
            <a:fld id="{DE902C04-6299-4E69-84FD-1633FDDA9588}" type="slidenum">
              <a:rPr lang="en-US"/>
              <a:pPr/>
              <a:t>32</a:t>
            </a:fld>
            <a:endParaRPr lang="en-US"/>
          </a:p>
        </p:txBody>
      </p:sp>
      <p:sp>
        <p:nvSpPr>
          <p:cNvPr id="28674" name="Rectangle 2"/>
          <p:cNvSpPr>
            <a:spLocks noGrp="1" noChangeArrowheads="1"/>
          </p:cNvSpPr>
          <p:nvPr>
            <p:ph type="title" idx="4294967295"/>
          </p:nvPr>
        </p:nvSpPr>
        <p:spPr>
          <a:xfrm>
            <a:off x="609600" y="457200"/>
            <a:ext cx="7772400" cy="762000"/>
          </a:xfrm>
        </p:spPr>
        <p:txBody>
          <a:bodyPr/>
          <a:lstStyle/>
          <a:p>
            <a:r>
              <a:rPr lang="en-US" dirty="0"/>
              <a:t>Specifying Use Cases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128680" y="2427840"/>
              <a:ext cx="5910480" cy="2366280"/>
            </p14:xfrm>
          </p:contentPart>
        </mc:Choice>
        <mc:Fallback>
          <p:pic>
            <p:nvPicPr>
              <p:cNvPr id="2" name="Ink 1"/>
              <p:cNvPicPr/>
              <p:nvPr/>
            </p:nvPicPr>
            <p:blipFill>
              <a:blip r:embed="rId3"/>
              <a:stretch>
                <a:fillRect/>
              </a:stretch>
            </p:blipFill>
            <p:spPr>
              <a:xfrm>
                <a:off x="2126160" y="2423160"/>
                <a:ext cx="5917320" cy="2374200"/>
              </a:xfrm>
              <a:prstGeom prst="rect">
                <a:avLst/>
              </a:prstGeom>
            </p:spPr>
          </p:pic>
        </mc:Fallback>
      </mc:AlternateContent>
    </p:spTree>
    <p:extLst>
      <p:ext uri="{BB962C8B-B14F-4D97-AF65-F5344CB8AC3E}">
        <p14:creationId xmlns:p14="http://schemas.microsoft.com/office/powerpoint/2010/main" val="586593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pPr eaLnBrk="1" hangingPunct="1">
              <a:buFont typeface="Wingdings" panose="05000000000000000000" pitchFamily="2" charset="2"/>
              <a:buChar char="§"/>
            </a:pPr>
            <a:r>
              <a:rPr lang="en-US" dirty="0" smtClean="0"/>
              <a:t>Method 1 - Actor based</a:t>
            </a:r>
            <a:endParaRPr lang="en-US" sz="2800" dirty="0" smtClean="0"/>
          </a:p>
          <a:p>
            <a:pPr lvl="1" eaLnBrk="1" hangingPunct="1">
              <a:buFont typeface="Wingdings" panose="05000000000000000000" pitchFamily="2" charset="2"/>
              <a:buChar char="§"/>
            </a:pPr>
            <a:r>
              <a:rPr lang="en-US" sz="2000" dirty="0" smtClean="0"/>
              <a:t>Identify the actors related to the system</a:t>
            </a:r>
          </a:p>
          <a:p>
            <a:pPr lvl="1" eaLnBrk="1" hangingPunct="1">
              <a:buFont typeface="Wingdings" panose="05000000000000000000" pitchFamily="2" charset="2"/>
              <a:buChar char="§"/>
            </a:pPr>
            <a:r>
              <a:rPr lang="en-US" sz="2000" dirty="0" smtClean="0"/>
              <a:t>Identify the scenarios these actors initiate or participate in.</a:t>
            </a:r>
          </a:p>
        </p:txBody>
      </p:sp>
      <p:sp>
        <p:nvSpPr>
          <p:cNvPr id="21506" name="Date Placeholder 3"/>
          <p:cNvSpPr>
            <a:spLocks noGrp="1"/>
          </p:cNvSpPr>
          <p:nvPr>
            <p:ph type="dt" sz="quarter" idx="4294967295"/>
          </p:nvPr>
        </p:nvSpPr>
        <p:spPr>
          <a:xfrm>
            <a:off x="0" y="6356350"/>
            <a:ext cx="2133600" cy="365125"/>
          </a:xfrm>
          <a:noFill/>
        </p:spPr>
        <p:txBody>
          <a:bodyPr/>
          <a:lstStyle/>
          <a:p>
            <a:fld id="{5C902C09-6F3F-4EAF-9DCE-1D862984D259}" type="datetime5">
              <a:rPr lang="en-US" smtClean="0"/>
              <a:pPr/>
              <a:t>27-Aug-22</a:t>
            </a:fld>
            <a:endParaRPr lang="en-US"/>
          </a:p>
        </p:txBody>
      </p:sp>
      <p:sp>
        <p:nvSpPr>
          <p:cNvPr id="21507" name="Rectangle 2"/>
          <p:cNvSpPr>
            <a:spLocks noGrp="1" noChangeArrowheads="1"/>
          </p:cNvSpPr>
          <p:nvPr>
            <p:ph type="title" idx="4294967295"/>
          </p:nvPr>
        </p:nvSpPr>
        <p:spPr>
          <a:xfrm>
            <a:off x="523081" y="411162"/>
            <a:ext cx="7793037" cy="914400"/>
          </a:xfrm>
        </p:spPr>
        <p:txBody>
          <a:bodyPr/>
          <a:lstStyle/>
          <a:p>
            <a:pPr eaLnBrk="1" hangingPunct="1"/>
            <a:r>
              <a:rPr lang="en-US" sz="3600" dirty="0" smtClean="0"/>
              <a:t>Identification of Use Cases [1]</a:t>
            </a:r>
          </a:p>
        </p:txBody>
      </p:sp>
      <p:sp>
        <p:nvSpPr>
          <p:cNvPr id="21512" name="Slide Number Placeholder 9"/>
          <p:cNvSpPr>
            <a:spLocks noGrp="1"/>
          </p:cNvSpPr>
          <p:nvPr>
            <p:ph type="sldNum" sz="quarter" idx="4294967295"/>
          </p:nvPr>
        </p:nvSpPr>
        <p:spPr>
          <a:xfrm>
            <a:off x="7010400" y="6356350"/>
            <a:ext cx="2133600" cy="365125"/>
          </a:xfrm>
          <a:noFill/>
        </p:spPr>
        <p:txBody>
          <a:bodyPr/>
          <a:lstStyle/>
          <a:p>
            <a:fld id="{C8022910-9841-4EBA-B1D0-2E3B54D8099A}" type="slidenum">
              <a:rPr lang="en-US" smtClean="0"/>
              <a:pPr/>
              <a:t>33</a:t>
            </a:fld>
            <a:endParaRPr lang="en-US" smtClean="0"/>
          </a:p>
        </p:txBody>
      </p:sp>
      <p:sp>
        <p:nvSpPr>
          <p:cNvPr id="90116" name="Rectangle 4"/>
          <p:cNvSpPr>
            <a:spLocks noChangeArrowheads="1"/>
          </p:cNvSpPr>
          <p:nvPr/>
        </p:nvSpPr>
        <p:spPr bwMode="auto">
          <a:xfrm>
            <a:off x="304800" y="2918279"/>
            <a:ext cx="7772400" cy="1295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dirty="0"/>
              <a:t>Method 2 - Event based</a:t>
            </a:r>
          </a:p>
          <a:p>
            <a:pPr marL="742950" lvl="1" indent="-285750" eaLnBrk="1" hangingPunct="1">
              <a:spcBef>
                <a:spcPct val="20000"/>
              </a:spcBef>
              <a:buClr>
                <a:schemeClr val="hlink"/>
              </a:buClr>
              <a:buSzPct val="55000"/>
              <a:buFont typeface="Wingdings" pitchFamily="2" charset="2"/>
              <a:buChar char="n"/>
            </a:pPr>
            <a:r>
              <a:rPr lang="en-US" sz="2000" dirty="0"/>
              <a:t>Identify the external events that a system must respond to</a:t>
            </a:r>
          </a:p>
          <a:p>
            <a:pPr marL="742950" lvl="1" indent="-285750" eaLnBrk="1" hangingPunct="1">
              <a:spcBef>
                <a:spcPct val="20000"/>
              </a:spcBef>
              <a:buClr>
                <a:schemeClr val="hlink"/>
              </a:buClr>
              <a:buSzPct val="55000"/>
              <a:buFont typeface="Wingdings" pitchFamily="2" charset="2"/>
              <a:buChar char="n"/>
            </a:pPr>
            <a:r>
              <a:rPr lang="en-US" sz="2000" dirty="0"/>
              <a:t>Relate the events to actors and use cases</a:t>
            </a:r>
          </a:p>
        </p:txBody>
      </p:sp>
      <p:sp>
        <p:nvSpPr>
          <p:cNvPr id="90117" name="Rectangle 5"/>
          <p:cNvSpPr>
            <a:spLocks noChangeArrowheads="1"/>
          </p:cNvSpPr>
          <p:nvPr/>
        </p:nvSpPr>
        <p:spPr bwMode="auto">
          <a:xfrm>
            <a:off x="296091" y="4545875"/>
            <a:ext cx="7772400" cy="14478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dirty="0"/>
              <a:t>Method 3 – Goal based</a:t>
            </a:r>
          </a:p>
          <a:p>
            <a:pPr marL="742950" lvl="1" indent="-285750" eaLnBrk="1" hangingPunct="1">
              <a:spcBef>
                <a:spcPct val="20000"/>
              </a:spcBef>
              <a:buClr>
                <a:schemeClr val="hlink"/>
              </a:buClr>
              <a:buSzPct val="55000"/>
              <a:buFont typeface="Wingdings" pitchFamily="2" charset="2"/>
              <a:buChar char="n"/>
            </a:pPr>
            <a:r>
              <a:rPr lang="en-US" sz="2000" dirty="0"/>
              <a:t>[Actors have goals.]</a:t>
            </a:r>
          </a:p>
          <a:p>
            <a:pPr marL="742950" lvl="1" indent="-285750" eaLnBrk="1" hangingPunct="1">
              <a:spcBef>
                <a:spcPct val="20000"/>
              </a:spcBef>
              <a:buClr>
                <a:schemeClr val="hlink"/>
              </a:buClr>
              <a:buSzPct val="55000"/>
              <a:buFont typeface="Wingdings" pitchFamily="2" charset="2"/>
              <a:buChar char="n"/>
            </a:pPr>
            <a:r>
              <a:rPr lang="en-US" sz="2000" dirty="0"/>
              <a:t>Find user goals. [Prepare actor-goal list.]</a:t>
            </a:r>
          </a:p>
          <a:p>
            <a:pPr marL="742950" lvl="1" indent="-285750" eaLnBrk="1" hangingPunct="1">
              <a:spcBef>
                <a:spcPct val="20000"/>
              </a:spcBef>
              <a:buClr>
                <a:schemeClr val="hlink"/>
              </a:buClr>
              <a:buSzPct val="55000"/>
              <a:buFont typeface="Wingdings" pitchFamily="2" charset="2"/>
              <a:buChar char="n"/>
            </a:pPr>
            <a:r>
              <a:rPr lang="en-US" sz="2000" dirty="0"/>
              <a:t>Define a use case for each goal.</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081240" y="1183680"/>
              <a:ext cx="5552280" cy="4596480"/>
            </p14:xfrm>
          </p:contentPart>
        </mc:Choice>
        <mc:Fallback>
          <p:pic>
            <p:nvPicPr>
              <p:cNvPr id="2" name="Ink 1"/>
              <p:cNvPicPr/>
              <p:nvPr/>
            </p:nvPicPr>
            <p:blipFill>
              <a:blip r:embed="rId3"/>
              <a:stretch>
                <a:fillRect/>
              </a:stretch>
            </p:blipFill>
            <p:spPr>
              <a:xfrm>
                <a:off x="3078720" y="1179000"/>
                <a:ext cx="5562360" cy="4603680"/>
              </a:xfrm>
              <a:prstGeom prst="rect">
                <a:avLst/>
              </a:prstGeom>
            </p:spPr>
          </p:pic>
        </mc:Fallback>
      </mc:AlternateContent>
    </p:spTree>
    <p:extLst>
      <p:ext uri="{BB962C8B-B14F-4D97-AF65-F5344CB8AC3E}">
        <p14:creationId xmlns:p14="http://schemas.microsoft.com/office/powerpoint/2010/main" val="349011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P spid="90116" grpId="0" autoUpdateAnimBg="0"/>
      <p:bldP spid="9011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eaLnBrk="1" hangingPunct="1"/>
            <a:r>
              <a:rPr lang="en-US" sz="2400" smtClean="0"/>
              <a:t>To identify use cases, focus on </a:t>
            </a:r>
            <a:r>
              <a:rPr lang="en-US" sz="2400" i="1" smtClean="0">
                <a:solidFill>
                  <a:schemeClr val="hlink"/>
                </a:solidFill>
              </a:rPr>
              <a:t>elementary business processes (EBP).</a:t>
            </a:r>
          </a:p>
        </p:txBody>
      </p:sp>
      <p:sp>
        <p:nvSpPr>
          <p:cNvPr id="22530" name="Date Placeholder 4"/>
          <p:cNvSpPr>
            <a:spLocks noGrp="1"/>
          </p:cNvSpPr>
          <p:nvPr>
            <p:ph type="dt" sz="quarter" idx="4294967295"/>
          </p:nvPr>
        </p:nvSpPr>
        <p:spPr>
          <a:xfrm>
            <a:off x="0" y="6356350"/>
            <a:ext cx="2133600" cy="365125"/>
          </a:xfrm>
          <a:noFill/>
        </p:spPr>
        <p:txBody>
          <a:bodyPr/>
          <a:lstStyle/>
          <a:p>
            <a:fld id="{9B35BE09-3A78-4839-AD98-5660EDBCCDF5}" type="datetime5">
              <a:rPr lang="en-US" smtClean="0"/>
              <a:pPr/>
              <a:t>27-Aug-22</a:t>
            </a:fld>
            <a:endParaRPr lang="en-US"/>
          </a:p>
        </p:txBody>
      </p:sp>
      <p:sp>
        <p:nvSpPr>
          <p:cNvPr id="22531" name="Rectangle 2"/>
          <p:cNvSpPr>
            <a:spLocks noGrp="1" noChangeArrowheads="1"/>
          </p:cNvSpPr>
          <p:nvPr>
            <p:ph type="title" idx="4294967295"/>
          </p:nvPr>
        </p:nvSpPr>
        <p:spPr>
          <a:xfrm>
            <a:off x="665163" y="403996"/>
            <a:ext cx="7793037" cy="762000"/>
          </a:xfrm>
        </p:spPr>
        <p:txBody>
          <a:bodyPr/>
          <a:lstStyle/>
          <a:p>
            <a:pPr eaLnBrk="1" hangingPunct="1"/>
            <a:r>
              <a:rPr lang="en-US" sz="3600" dirty="0" smtClean="0"/>
              <a:t>Identification of Use Cases[2]</a:t>
            </a:r>
            <a:endParaRPr lang="en-US" dirty="0" smtClean="0"/>
          </a:p>
        </p:txBody>
      </p:sp>
      <p:sp>
        <p:nvSpPr>
          <p:cNvPr id="22535" name="Slide Number Placeholder 8"/>
          <p:cNvSpPr>
            <a:spLocks noGrp="1"/>
          </p:cNvSpPr>
          <p:nvPr>
            <p:ph type="sldNum" sz="quarter" idx="4294967295"/>
          </p:nvPr>
        </p:nvSpPr>
        <p:spPr>
          <a:xfrm>
            <a:off x="7010400" y="6356350"/>
            <a:ext cx="2133600" cy="365125"/>
          </a:xfrm>
          <a:noFill/>
        </p:spPr>
        <p:txBody>
          <a:bodyPr/>
          <a:lstStyle/>
          <a:p>
            <a:fld id="{ED6C3471-5768-46E1-950B-AAFE68A4E68C}" type="slidenum">
              <a:rPr lang="en-US" smtClean="0"/>
              <a:pPr/>
              <a:t>34</a:t>
            </a:fld>
            <a:endParaRPr lang="en-US" smtClean="0"/>
          </a:p>
        </p:txBody>
      </p:sp>
      <p:sp>
        <p:nvSpPr>
          <p:cNvPr id="121860" name="Rectangle 4"/>
          <p:cNvSpPr>
            <a:spLocks noChangeArrowheads="1"/>
          </p:cNvSpPr>
          <p:nvPr/>
        </p:nvSpPr>
        <p:spPr bwMode="auto">
          <a:xfrm>
            <a:off x="533400" y="2743200"/>
            <a:ext cx="7315200" cy="1639887"/>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dirty="0"/>
              <a:t>An </a:t>
            </a:r>
            <a:r>
              <a:rPr lang="en-US" sz="2400" dirty="0">
                <a:solidFill>
                  <a:schemeClr val="hlink"/>
                </a:solidFill>
              </a:rPr>
              <a:t>EBP</a:t>
            </a:r>
            <a:r>
              <a:rPr lang="en-US" sz="2400" dirty="0"/>
              <a:t> is a task performed by one person in one place at one time, in response to a business event. This task adds measurable business value and leaves data in a consistent state.</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49800" y="4294440"/>
              <a:ext cx="4412160" cy="149760"/>
            </p14:xfrm>
          </p:contentPart>
        </mc:Choice>
        <mc:Fallback>
          <p:pic>
            <p:nvPicPr>
              <p:cNvPr id="2" name="Ink 1"/>
              <p:cNvPicPr/>
              <p:nvPr/>
            </p:nvPicPr>
            <p:blipFill>
              <a:blip r:embed="rId3"/>
              <a:stretch>
                <a:fillRect/>
              </a:stretch>
            </p:blipFill>
            <p:spPr>
              <a:xfrm>
                <a:off x="1547280" y="4289400"/>
                <a:ext cx="4419360" cy="160560"/>
              </a:xfrm>
              <a:prstGeom prst="rect">
                <a:avLst/>
              </a:prstGeom>
            </p:spPr>
          </p:pic>
        </mc:Fallback>
      </mc:AlternateContent>
    </p:spTree>
    <p:extLst>
      <p:ext uri="{BB962C8B-B14F-4D97-AF65-F5344CB8AC3E}">
        <p14:creationId xmlns:p14="http://schemas.microsoft.com/office/powerpoint/2010/main" val="392810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P spid="12186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p:txBody>
          <a:bodyPr/>
          <a:lstStyle/>
          <a:p>
            <a:pPr>
              <a:lnSpc>
                <a:spcPct val="90000"/>
              </a:lnSpc>
            </a:pPr>
            <a:r>
              <a:rPr lang="en-US"/>
              <a:t>Q1: “What do you do?”</a:t>
            </a:r>
          </a:p>
          <a:p>
            <a:pPr>
              <a:lnSpc>
                <a:spcPct val="90000"/>
              </a:lnSpc>
            </a:pPr>
            <a:r>
              <a:rPr lang="en-US"/>
              <a:t>Q2: “What are your goals?”</a:t>
            </a:r>
          </a:p>
          <a:p>
            <a:pPr>
              <a:lnSpc>
                <a:spcPct val="90000"/>
              </a:lnSpc>
            </a:pPr>
            <a:r>
              <a:rPr lang="en-US"/>
              <a:t>Which is a better question to ask a stakeholder?</a:t>
            </a:r>
          </a:p>
          <a:p>
            <a:pPr>
              <a:lnSpc>
                <a:spcPct val="90000"/>
              </a:lnSpc>
            </a:pPr>
            <a:r>
              <a:rPr lang="en-US"/>
              <a:t>Answer: Q2. Answers to Q1 will describe current solutions and procedures; answers to Q2 support discussion of improved solutions</a:t>
            </a:r>
          </a:p>
          <a:p>
            <a:pPr>
              <a:lnSpc>
                <a:spcPct val="90000"/>
              </a:lnSpc>
            </a:pPr>
            <a:endParaRPr lang="en-US"/>
          </a:p>
        </p:txBody>
      </p:sp>
      <p:sp>
        <p:nvSpPr>
          <p:cNvPr id="4" name="Date Placeholder 3"/>
          <p:cNvSpPr>
            <a:spLocks noGrp="1"/>
          </p:cNvSpPr>
          <p:nvPr>
            <p:ph type="dt" sz="half" idx="4294967295"/>
          </p:nvPr>
        </p:nvSpPr>
        <p:spPr>
          <a:xfrm>
            <a:off x="0" y="6356350"/>
            <a:ext cx="2133600" cy="365125"/>
          </a:xfrm>
        </p:spPr>
        <p:txBody>
          <a:bodyPr/>
          <a:lstStyle/>
          <a:p>
            <a:fld id="{DBBF5A7B-6F5D-48CD-8924-F389AF225549}"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30E13A4A-D7D1-49BA-9A86-EB85095DA38D}" type="slidenum">
              <a:rPr lang="en-US"/>
              <a:pPr/>
              <a:t>35</a:t>
            </a:fld>
            <a:endParaRPr lang="en-US"/>
          </a:p>
        </p:txBody>
      </p:sp>
      <p:sp>
        <p:nvSpPr>
          <p:cNvPr id="81922" name="Rectangle 2"/>
          <p:cNvSpPr>
            <a:spLocks noGrp="1" noChangeArrowheads="1"/>
          </p:cNvSpPr>
          <p:nvPr>
            <p:ph type="title" idx="4294967295"/>
          </p:nvPr>
        </p:nvSpPr>
        <p:spPr>
          <a:xfrm>
            <a:off x="0" y="274638"/>
            <a:ext cx="8229600" cy="1143000"/>
          </a:xfrm>
        </p:spPr>
        <p:txBody>
          <a:bodyPr/>
          <a:lstStyle/>
          <a:p>
            <a:r>
              <a:rPr lang="en-US"/>
              <a:t>Use Cases and Goals</a:t>
            </a:r>
          </a:p>
        </p:txBody>
      </p:sp>
    </p:spTree>
    <p:extLst>
      <p:ext uri="{BB962C8B-B14F-4D97-AF65-F5344CB8AC3E}">
        <p14:creationId xmlns:p14="http://schemas.microsoft.com/office/powerpoint/2010/main" val="409969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checkerboard(across)">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checkerboard(across)">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checkerboard(across)">
                                      <p:cBhvr>
                                        <p:cTn id="17" dur="500"/>
                                        <p:tgtEl>
                                          <p:spTgt spid="81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checkerboard(across)">
                                      <p:cBhvr>
                                        <p:cTn id="22" dur="5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lstStyle/>
          <a:p>
            <a:pPr>
              <a:lnSpc>
                <a:spcPct val="90000"/>
              </a:lnSpc>
            </a:pPr>
            <a:r>
              <a:rPr lang="en-US" sz="2800" dirty="0"/>
              <a:t>Choose the system boundary</a:t>
            </a:r>
          </a:p>
          <a:p>
            <a:pPr lvl="1">
              <a:lnSpc>
                <a:spcPct val="90000"/>
              </a:lnSpc>
            </a:pPr>
            <a:r>
              <a:rPr lang="en-US" sz="2400" dirty="0"/>
              <a:t>Software, hardware, person, organization</a:t>
            </a:r>
          </a:p>
          <a:p>
            <a:pPr>
              <a:lnSpc>
                <a:spcPct val="90000"/>
              </a:lnSpc>
            </a:pPr>
            <a:r>
              <a:rPr lang="en-US" sz="2800" dirty="0"/>
              <a:t>Identify the primary actors</a:t>
            </a:r>
          </a:p>
          <a:p>
            <a:pPr lvl="1">
              <a:lnSpc>
                <a:spcPct val="90000"/>
              </a:lnSpc>
            </a:pPr>
            <a:r>
              <a:rPr lang="en-US" sz="2400" dirty="0"/>
              <a:t>Goals fulfilled by using the system</a:t>
            </a:r>
          </a:p>
          <a:p>
            <a:pPr>
              <a:lnSpc>
                <a:spcPct val="90000"/>
              </a:lnSpc>
            </a:pPr>
            <a:r>
              <a:rPr lang="en-US" sz="2800" dirty="0"/>
              <a:t>Identify goals for each actor</a:t>
            </a:r>
          </a:p>
          <a:p>
            <a:pPr lvl="1">
              <a:lnSpc>
                <a:spcPct val="90000"/>
              </a:lnSpc>
            </a:pPr>
            <a:r>
              <a:rPr lang="en-US" sz="2400" dirty="0"/>
              <a:t>Use highest level that satisfies EBP</a:t>
            </a:r>
          </a:p>
          <a:p>
            <a:pPr lvl="1">
              <a:lnSpc>
                <a:spcPct val="90000"/>
              </a:lnSpc>
            </a:pPr>
            <a:r>
              <a:rPr lang="en-US" sz="2400" dirty="0"/>
              <a:t>Exception: CRUD (next slide)</a:t>
            </a:r>
          </a:p>
          <a:p>
            <a:pPr>
              <a:lnSpc>
                <a:spcPct val="90000"/>
              </a:lnSpc>
            </a:pPr>
            <a:r>
              <a:rPr lang="en-US" sz="2800" dirty="0"/>
              <a:t>Define use cases that satisfy goals</a:t>
            </a:r>
          </a:p>
          <a:p>
            <a:pPr>
              <a:lnSpc>
                <a:spcPct val="90000"/>
              </a:lnSpc>
            </a:pPr>
            <a:endParaRPr lang="en-US" sz="2800" dirty="0"/>
          </a:p>
        </p:txBody>
      </p:sp>
      <p:sp>
        <p:nvSpPr>
          <p:cNvPr id="4" name="Date Placeholder 3"/>
          <p:cNvSpPr>
            <a:spLocks noGrp="1"/>
          </p:cNvSpPr>
          <p:nvPr>
            <p:ph type="dt" sz="half" idx="4294967295"/>
          </p:nvPr>
        </p:nvSpPr>
        <p:spPr>
          <a:xfrm>
            <a:off x="0" y="6356350"/>
            <a:ext cx="2133600" cy="365125"/>
          </a:xfrm>
        </p:spPr>
        <p:txBody>
          <a:bodyPr/>
          <a:lstStyle/>
          <a:p>
            <a:fld id="{79387BC8-530A-41AF-9AC3-831D4F0244E7}"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2279647C-98A6-4486-A3AC-E530396B386C}" type="slidenum">
              <a:rPr lang="en-US"/>
              <a:pPr/>
              <a:t>36</a:t>
            </a:fld>
            <a:endParaRPr lang="en-US"/>
          </a:p>
        </p:txBody>
      </p:sp>
      <p:sp>
        <p:nvSpPr>
          <p:cNvPr id="82946" name="Rectangle 2"/>
          <p:cNvSpPr>
            <a:spLocks noGrp="1" noChangeArrowheads="1"/>
          </p:cNvSpPr>
          <p:nvPr>
            <p:ph type="title" idx="4294967295"/>
          </p:nvPr>
        </p:nvSpPr>
        <p:spPr>
          <a:xfrm>
            <a:off x="0" y="274638"/>
            <a:ext cx="8229600" cy="1143000"/>
          </a:xfrm>
        </p:spPr>
        <p:txBody>
          <a:bodyPr/>
          <a:lstStyle/>
          <a:p>
            <a:r>
              <a:rPr lang="en-US"/>
              <a:t>Finding Actors, Goals &amp; Use Cases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693800" y="3520440"/>
              <a:ext cx="5529600" cy="1418760"/>
            </p14:xfrm>
          </p:contentPart>
        </mc:Choice>
        <mc:Fallback>
          <p:pic>
            <p:nvPicPr>
              <p:cNvPr id="2" name="Ink 1"/>
              <p:cNvPicPr/>
              <p:nvPr/>
            </p:nvPicPr>
            <p:blipFill>
              <a:blip r:embed="rId3"/>
              <a:stretch>
                <a:fillRect/>
              </a:stretch>
            </p:blipFill>
            <p:spPr>
              <a:xfrm>
                <a:off x="1690560" y="3516120"/>
                <a:ext cx="5540760" cy="1428480"/>
              </a:xfrm>
              <a:prstGeom prst="rect">
                <a:avLst/>
              </a:prstGeom>
            </p:spPr>
          </p:pic>
        </mc:Fallback>
      </mc:AlternateContent>
    </p:spTree>
    <p:extLst>
      <p:ext uri="{BB962C8B-B14F-4D97-AF65-F5344CB8AC3E}">
        <p14:creationId xmlns:p14="http://schemas.microsoft.com/office/powerpoint/2010/main" val="328544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checkerboard(across)">
                                      <p:cBhvr>
                                        <p:cTn id="7" dur="500"/>
                                        <p:tgtEl>
                                          <p:spTgt spid="8294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checkerboard(across)">
                                      <p:cBhvr>
                                        <p:cTn id="10" dur="500"/>
                                        <p:tgtEl>
                                          <p:spTgt spid="829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animEffect transition="in" filter="checkerboard(across)">
                                      <p:cBhvr>
                                        <p:cTn id="15" dur="500"/>
                                        <p:tgtEl>
                                          <p:spTgt spid="82947">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82947">
                                            <p:txEl>
                                              <p:pRg st="3" end="3"/>
                                            </p:txEl>
                                          </p:spTgt>
                                        </p:tgtEl>
                                        <p:attrNameLst>
                                          <p:attrName>style.visibility</p:attrName>
                                        </p:attrNameLst>
                                      </p:cBhvr>
                                      <p:to>
                                        <p:strVal val="visible"/>
                                      </p:to>
                                    </p:set>
                                    <p:animEffect transition="in" filter="checkerboard(across)">
                                      <p:cBhvr>
                                        <p:cTn id="18" dur="500"/>
                                        <p:tgtEl>
                                          <p:spTgt spid="829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animEffect transition="in" filter="checkerboard(across)">
                                      <p:cBhvr>
                                        <p:cTn id="23" dur="500"/>
                                        <p:tgtEl>
                                          <p:spTgt spid="82947">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82947">
                                            <p:txEl>
                                              <p:pRg st="5" end="5"/>
                                            </p:txEl>
                                          </p:spTgt>
                                        </p:tgtEl>
                                        <p:attrNameLst>
                                          <p:attrName>style.visibility</p:attrName>
                                        </p:attrNameLst>
                                      </p:cBhvr>
                                      <p:to>
                                        <p:strVal val="visible"/>
                                      </p:to>
                                    </p:set>
                                    <p:animEffect transition="in" filter="checkerboard(across)">
                                      <p:cBhvr>
                                        <p:cTn id="26" dur="500"/>
                                        <p:tgtEl>
                                          <p:spTgt spid="82947">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82947">
                                            <p:txEl>
                                              <p:pRg st="6" end="6"/>
                                            </p:txEl>
                                          </p:spTgt>
                                        </p:tgtEl>
                                        <p:attrNameLst>
                                          <p:attrName>style.visibility</p:attrName>
                                        </p:attrNameLst>
                                      </p:cBhvr>
                                      <p:to>
                                        <p:strVal val="visible"/>
                                      </p:to>
                                    </p:set>
                                    <p:animEffect transition="in" filter="checkerboard(across)">
                                      <p:cBhvr>
                                        <p:cTn id="29" dur="500"/>
                                        <p:tgtEl>
                                          <p:spTgt spid="8294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82947">
                                            <p:txEl>
                                              <p:pRg st="7" end="7"/>
                                            </p:txEl>
                                          </p:spTgt>
                                        </p:tgtEl>
                                        <p:attrNameLst>
                                          <p:attrName>style.visibility</p:attrName>
                                        </p:attrNameLst>
                                      </p:cBhvr>
                                      <p:to>
                                        <p:strVal val="visible"/>
                                      </p:to>
                                    </p:set>
                                    <p:animEffect transition="in" filter="checkerboard(across)">
                                      <p:cBhvr>
                                        <p:cTn id="34" dur="5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p:txBody>
          <a:bodyPr/>
          <a:lstStyle/>
          <a:p>
            <a:r>
              <a:rPr lang="en-US" sz="2800" dirty="0"/>
              <a:t>E.g., “edit user”, “delete user”, …</a:t>
            </a:r>
          </a:p>
          <a:p>
            <a:r>
              <a:rPr lang="en-US" sz="2800" dirty="0"/>
              <a:t>Collapse into a single use case</a:t>
            </a:r>
            <a:br>
              <a:rPr lang="en-US" sz="2800" dirty="0"/>
            </a:br>
            <a:r>
              <a:rPr lang="en-US" sz="2800" dirty="0"/>
              <a:t>(e.g., </a:t>
            </a:r>
            <a:r>
              <a:rPr lang="en-US" sz="2800" i="1" dirty="0"/>
              <a:t>Manage Users</a:t>
            </a:r>
            <a:r>
              <a:rPr lang="en-US" sz="2800" dirty="0"/>
              <a:t>)</a:t>
            </a:r>
          </a:p>
          <a:p>
            <a:r>
              <a:rPr lang="en-US" sz="2800" dirty="0"/>
              <a:t>Exception to EBP</a:t>
            </a:r>
          </a:p>
          <a:p>
            <a:pPr lvl="1"/>
            <a:r>
              <a:rPr lang="en-US" sz="2400" dirty="0"/>
              <a:t>Don’t take place at the same place/time</a:t>
            </a:r>
          </a:p>
          <a:p>
            <a:pPr lvl="1"/>
            <a:r>
              <a:rPr lang="en-US" sz="2400" dirty="0"/>
              <a:t>But since it’s so common, it would inflate the number of use cases to model each action as a separate use case</a:t>
            </a:r>
          </a:p>
          <a:p>
            <a:endParaRPr lang="en-US" sz="2800" dirty="0"/>
          </a:p>
        </p:txBody>
      </p:sp>
      <p:sp>
        <p:nvSpPr>
          <p:cNvPr id="4" name="Date Placeholder 3"/>
          <p:cNvSpPr>
            <a:spLocks noGrp="1"/>
          </p:cNvSpPr>
          <p:nvPr>
            <p:ph type="dt" sz="half" idx="4294967295"/>
          </p:nvPr>
        </p:nvSpPr>
        <p:spPr>
          <a:xfrm>
            <a:off x="0" y="6356350"/>
            <a:ext cx="2133600" cy="365125"/>
          </a:xfrm>
        </p:spPr>
        <p:txBody>
          <a:bodyPr/>
          <a:lstStyle/>
          <a:p>
            <a:fld id="{898820FE-8D2C-477F-A6FF-18267655922F}"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8CD751C6-B052-4F55-B18D-EBC584FD90B8}" type="slidenum">
              <a:rPr lang="en-US"/>
              <a:pPr/>
              <a:t>37</a:t>
            </a:fld>
            <a:endParaRPr lang="en-US"/>
          </a:p>
        </p:txBody>
      </p:sp>
      <p:sp>
        <p:nvSpPr>
          <p:cNvPr id="83970" name="Rectangle 2"/>
          <p:cNvSpPr>
            <a:spLocks noGrp="1" noChangeArrowheads="1"/>
          </p:cNvSpPr>
          <p:nvPr>
            <p:ph type="title" idx="4294967295"/>
          </p:nvPr>
        </p:nvSpPr>
        <p:spPr>
          <a:xfrm>
            <a:off x="0" y="274638"/>
            <a:ext cx="8229600" cy="1143000"/>
          </a:xfrm>
        </p:spPr>
        <p:txBody>
          <a:bodyPr>
            <a:normAutofit fontScale="90000"/>
          </a:bodyPr>
          <a:lstStyle/>
          <a:p>
            <a:r>
              <a:rPr lang="en-US"/>
              <a:t>Create, Retrieve, Update, Delete (CRUD)</a:t>
            </a:r>
          </a:p>
        </p:txBody>
      </p:sp>
    </p:spTree>
    <p:extLst>
      <p:ext uri="{BB962C8B-B14F-4D97-AF65-F5344CB8AC3E}">
        <p14:creationId xmlns:p14="http://schemas.microsoft.com/office/powerpoint/2010/main" val="98256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checkerboard(across)">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checkerboard(across)">
                                      <p:cBhvr>
                                        <p:cTn id="12" dur="500"/>
                                        <p:tgtEl>
                                          <p:spTgt spid="839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checkerboard(across)">
                                      <p:cBhvr>
                                        <p:cTn id="17" dur="500"/>
                                        <p:tgtEl>
                                          <p:spTgt spid="83971">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83971">
                                            <p:txEl>
                                              <p:pRg st="3" end="3"/>
                                            </p:txEl>
                                          </p:spTgt>
                                        </p:tgtEl>
                                        <p:attrNameLst>
                                          <p:attrName>style.visibility</p:attrName>
                                        </p:attrNameLst>
                                      </p:cBhvr>
                                      <p:to>
                                        <p:strVal val="visible"/>
                                      </p:to>
                                    </p:set>
                                    <p:animEffect transition="in" filter="checkerboard(across)">
                                      <p:cBhvr>
                                        <p:cTn id="20" dur="500"/>
                                        <p:tgtEl>
                                          <p:spTgt spid="83971">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animEffect transition="in" filter="checkerboard(across)">
                                      <p:cBhvr>
                                        <p:cTn id="23"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6350"/>
            <a:ext cx="2133600" cy="365125"/>
          </a:xfrm>
        </p:spPr>
        <p:txBody>
          <a:bodyPr/>
          <a:lstStyle/>
          <a:p>
            <a:fld id="{6C0101B7-7E95-4D86-9AB8-C4990733C5C8}"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2543F862-1480-4BE9-A74E-945ECA489C4C}" type="slidenum">
              <a:rPr lang="en-US"/>
              <a:pPr/>
              <a:t>38</a:t>
            </a:fld>
            <a:endParaRPr lang="en-US"/>
          </a:p>
        </p:txBody>
      </p:sp>
      <p:sp>
        <p:nvSpPr>
          <p:cNvPr id="87042" name="Rectangle 2"/>
          <p:cNvSpPr>
            <a:spLocks noGrp="1" noChangeArrowheads="1"/>
          </p:cNvSpPr>
          <p:nvPr>
            <p:ph type="title" idx="4294967295"/>
          </p:nvPr>
        </p:nvSpPr>
        <p:spPr>
          <a:xfrm>
            <a:off x="1350963" y="0"/>
            <a:ext cx="7793037" cy="914400"/>
          </a:xfrm>
        </p:spPr>
        <p:txBody>
          <a:bodyPr/>
          <a:lstStyle/>
          <a:p>
            <a:r>
              <a:rPr lang="en-US"/>
              <a:t>Actors, Goals &amp; Boundaries</a:t>
            </a:r>
          </a:p>
        </p:txBody>
      </p:sp>
      <p:pic>
        <p:nvPicPr>
          <p:cNvPr id="87043" name="Picture 3" descr="fig6_1"/>
          <p:cNvPicPr>
            <a:picLocks noChangeAspect="1" noChangeArrowheads="1"/>
          </p:cNvPicPr>
          <p:nvPr/>
        </p:nvPicPr>
        <p:blipFill>
          <a:blip r:embed="rId2" cstate="print"/>
          <a:srcRect/>
          <a:stretch>
            <a:fillRect/>
          </a:stretch>
        </p:blipFill>
        <p:spPr bwMode="auto">
          <a:xfrm>
            <a:off x="581025" y="1219200"/>
            <a:ext cx="8562975" cy="4953000"/>
          </a:xfrm>
          <a:prstGeom prst="rect">
            <a:avLst/>
          </a:prstGeom>
          <a:noFill/>
        </p:spPr>
      </p:pic>
    </p:spTree>
    <p:extLst>
      <p:ext uri="{BB962C8B-B14F-4D97-AF65-F5344CB8AC3E}">
        <p14:creationId xmlns:p14="http://schemas.microsoft.com/office/powerpoint/2010/main" val="1078140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p:txBody>
          <a:bodyPr/>
          <a:lstStyle/>
          <a:p>
            <a:pPr marL="457200" indent="-457200" eaLnBrk="1" hangingPunct="1"/>
            <a:r>
              <a:rPr lang="en-US" sz="2000" dirty="0" smtClean="0"/>
              <a:t>Actors: </a:t>
            </a:r>
          </a:p>
        </p:txBody>
      </p:sp>
      <p:sp>
        <p:nvSpPr>
          <p:cNvPr id="23554" name="Date Placeholder 4"/>
          <p:cNvSpPr>
            <a:spLocks noGrp="1"/>
          </p:cNvSpPr>
          <p:nvPr>
            <p:ph type="dt" sz="quarter" idx="4294967295"/>
          </p:nvPr>
        </p:nvSpPr>
        <p:spPr>
          <a:xfrm>
            <a:off x="0" y="6356350"/>
            <a:ext cx="2133600" cy="365125"/>
          </a:xfrm>
          <a:noFill/>
        </p:spPr>
        <p:txBody>
          <a:bodyPr/>
          <a:lstStyle/>
          <a:p>
            <a:fld id="{AC25260E-A3D4-4AA1-B0F8-B334A384E122}" type="datetime5">
              <a:rPr lang="en-US" smtClean="0"/>
              <a:pPr/>
              <a:t>27-Aug-22</a:t>
            </a:fld>
            <a:endParaRPr lang="en-US"/>
          </a:p>
        </p:txBody>
      </p:sp>
      <p:sp>
        <p:nvSpPr>
          <p:cNvPr id="23555" name="Rectangle 2"/>
          <p:cNvSpPr>
            <a:spLocks noGrp="1" noChangeArrowheads="1"/>
          </p:cNvSpPr>
          <p:nvPr>
            <p:ph type="title" idx="4294967295"/>
          </p:nvPr>
        </p:nvSpPr>
        <p:spPr>
          <a:xfrm>
            <a:off x="523081" y="446087"/>
            <a:ext cx="7793037" cy="838200"/>
          </a:xfrm>
        </p:spPr>
        <p:txBody>
          <a:bodyPr/>
          <a:lstStyle/>
          <a:p>
            <a:pPr eaLnBrk="1" hangingPunct="1"/>
            <a:r>
              <a:rPr lang="en-US" sz="3600" dirty="0" smtClean="0"/>
              <a:t>Back to POST - Actors</a:t>
            </a:r>
          </a:p>
        </p:txBody>
      </p:sp>
      <p:sp>
        <p:nvSpPr>
          <p:cNvPr id="23563" name="Slide Number Placeholder 12"/>
          <p:cNvSpPr>
            <a:spLocks noGrp="1"/>
          </p:cNvSpPr>
          <p:nvPr>
            <p:ph type="sldNum" sz="quarter" idx="4294967295"/>
          </p:nvPr>
        </p:nvSpPr>
        <p:spPr>
          <a:xfrm>
            <a:off x="7010400" y="6356350"/>
            <a:ext cx="2133600" cy="365125"/>
          </a:xfrm>
          <a:noFill/>
        </p:spPr>
        <p:txBody>
          <a:bodyPr/>
          <a:lstStyle/>
          <a:p>
            <a:fld id="{00CBD290-E3BA-4409-A307-032154553BA6}" type="slidenum">
              <a:rPr lang="en-US" smtClean="0"/>
              <a:pPr/>
              <a:t>39</a:t>
            </a:fld>
            <a:endParaRPr lang="en-US" smtClean="0"/>
          </a:p>
        </p:txBody>
      </p:sp>
      <p:sp>
        <p:nvSpPr>
          <p:cNvPr id="91142" name="Rectangle 6"/>
          <p:cNvSpPr>
            <a:spLocks noChangeArrowheads="1"/>
          </p:cNvSpPr>
          <p:nvPr/>
        </p:nvSpPr>
        <p:spPr bwMode="auto">
          <a:xfrm>
            <a:off x="685800" y="3488420"/>
            <a:ext cx="7162800" cy="457200"/>
          </a:xfrm>
          <a:prstGeom prst="rect">
            <a:avLst/>
          </a:prstGeom>
          <a:noFill/>
          <a:ln w="9525">
            <a:noFill/>
            <a:miter lim="800000"/>
            <a:headEnd/>
            <a:tailEnd/>
          </a:ln>
        </p:spPr>
        <p:txBody>
          <a:bodyPr/>
          <a:lstStyle/>
          <a:p>
            <a:pPr marL="457200" indent="-457200" eaLnBrk="1" hangingPunct="1">
              <a:spcBef>
                <a:spcPct val="20000"/>
              </a:spcBef>
              <a:buClr>
                <a:schemeClr val="folHlink"/>
              </a:buClr>
              <a:buSzPct val="60000"/>
              <a:buFont typeface="Wingdings" pitchFamily="2" charset="2"/>
              <a:buChar char="n"/>
            </a:pPr>
            <a:r>
              <a:rPr lang="en-US" sz="2000" dirty="0"/>
              <a:t>Choosing actors:</a:t>
            </a:r>
          </a:p>
          <a:p>
            <a:pPr marL="838200" lvl="1" indent="-381000" eaLnBrk="1" hangingPunct="1">
              <a:spcBef>
                <a:spcPct val="20000"/>
              </a:spcBef>
              <a:buClr>
                <a:schemeClr val="hlink"/>
              </a:buClr>
              <a:buSzPct val="55000"/>
              <a:buFont typeface="Wingdings" pitchFamily="2" charset="2"/>
              <a:buChar char="n"/>
            </a:pPr>
            <a:r>
              <a:rPr lang="en-US" dirty="0"/>
              <a:t>Identify </a:t>
            </a:r>
            <a:r>
              <a:rPr lang="en-US" dirty="0">
                <a:solidFill>
                  <a:schemeClr val="hlink"/>
                </a:solidFill>
              </a:rPr>
              <a:t>system boundary</a:t>
            </a:r>
          </a:p>
          <a:p>
            <a:pPr marL="838200" lvl="1" indent="-381000" eaLnBrk="1" hangingPunct="1">
              <a:spcBef>
                <a:spcPct val="20000"/>
              </a:spcBef>
              <a:buClr>
                <a:schemeClr val="hlink"/>
              </a:buClr>
              <a:buSzPct val="55000"/>
              <a:buFont typeface="Wingdings" pitchFamily="2" charset="2"/>
              <a:buChar char="n"/>
            </a:pPr>
            <a:r>
              <a:rPr lang="en-US" dirty="0"/>
              <a:t>Identify</a:t>
            </a:r>
            <a:r>
              <a:rPr lang="en-US" dirty="0">
                <a:solidFill>
                  <a:schemeClr val="hlink"/>
                </a:solidFill>
              </a:rPr>
              <a:t> entities</a:t>
            </a:r>
            <a:r>
              <a:rPr lang="en-US" dirty="0"/>
              <a:t>, human or otherwise, that will interact with the system, from outside the boundary.</a:t>
            </a:r>
          </a:p>
        </p:txBody>
      </p:sp>
      <p:sp>
        <p:nvSpPr>
          <p:cNvPr id="91143" name="Rectangle 7"/>
          <p:cNvSpPr>
            <a:spLocks noChangeArrowheads="1"/>
          </p:cNvSpPr>
          <p:nvPr/>
        </p:nvSpPr>
        <p:spPr bwMode="auto">
          <a:xfrm>
            <a:off x="1672046" y="2106051"/>
            <a:ext cx="7162800" cy="980049"/>
          </a:xfrm>
          <a:prstGeom prst="rect">
            <a:avLst/>
          </a:prstGeom>
          <a:noFill/>
          <a:ln w="9525">
            <a:noFill/>
            <a:miter lim="800000"/>
            <a:headEnd/>
            <a:tailEnd/>
          </a:ln>
        </p:spPr>
        <p:txBody>
          <a:bodyPr/>
          <a:lstStyle/>
          <a:p>
            <a:pPr marL="838200" lvl="1" indent="-381000" eaLnBrk="1" hangingPunct="1">
              <a:spcBef>
                <a:spcPct val="20000"/>
              </a:spcBef>
              <a:buClr>
                <a:schemeClr val="hlink"/>
              </a:buClr>
              <a:buSzPct val="55000"/>
              <a:buFont typeface="Wingdings" pitchFamily="2" charset="2"/>
              <a:buChar char="n"/>
            </a:pPr>
            <a:r>
              <a:rPr lang="en-US" dirty="0"/>
              <a:t>Cashier</a:t>
            </a:r>
          </a:p>
        </p:txBody>
      </p:sp>
      <p:sp>
        <p:nvSpPr>
          <p:cNvPr id="91144" name="Rectangle 8"/>
          <p:cNvSpPr>
            <a:spLocks noChangeArrowheads="1"/>
          </p:cNvSpPr>
          <p:nvPr/>
        </p:nvSpPr>
        <p:spPr bwMode="auto">
          <a:xfrm>
            <a:off x="1676400" y="2596076"/>
            <a:ext cx="7162800" cy="980049"/>
          </a:xfrm>
          <a:prstGeom prst="rect">
            <a:avLst/>
          </a:prstGeom>
          <a:noFill/>
          <a:ln w="9525">
            <a:noFill/>
            <a:miter lim="800000"/>
            <a:headEnd/>
            <a:tailEnd/>
          </a:ln>
        </p:spPr>
        <p:txBody>
          <a:bodyPr/>
          <a:lstStyle/>
          <a:p>
            <a:pPr marL="838200" lvl="1" indent="-381000" eaLnBrk="1" hangingPunct="1">
              <a:spcBef>
                <a:spcPct val="20000"/>
              </a:spcBef>
              <a:buClr>
                <a:schemeClr val="hlink"/>
              </a:buClr>
              <a:buSzPct val="55000"/>
              <a:buFont typeface="Wingdings" pitchFamily="2" charset="2"/>
              <a:buChar char="n"/>
            </a:pPr>
            <a:r>
              <a:rPr lang="en-US" dirty="0"/>
              <a:t>Customer</a:t>
            </a:r>
          </a:p>
        </p:txBody>
      </p:sp>
      <p:sp>
        <p:nvSpPr>
          <p:cNvPr id="91145" name="Rectangle 9"/>
          <p:cNvSpPr>
            <a:spLocks noChangeArrowheads="1"/>
          </p:cNvSpPr>
          <p:nvPr/>
        </p:nvSpPr>
        <p:spPr bwMode="auto">
          <a:xfrm>
            <a:off x="1676400" y="3015176"/>
            <a:ext cx="7162800" cy="980049"/>
          </a:xfrm>
          <a:prstGeom prst="rect">
            <a:avLst/>
          </a:prstGeom>
          <a:noFill/>
          <a:ln w="9525">
            <a:noFill/>
            <a:miter lim="800000"/>
            <a:headEnd/>
            <a:tailEnd/>
          </a:ln>
        </p:spPr>
        <p:txBody>
          <a:bodyPr/>
          <a:lstStyle/>
          <a:p>
            <a:pPr marL="838200" lvl="1" indent="-381000" eaLnBrk="1" hangingPunct="1">
              <a:spcBef>
                <a:spcPct val="20000"/>
              </a:spcBef>
              <a:buClr>
                <a:schemeClr val="hlink"/>
              </a:buClr>
              <a:buSzPct val="55000"/>
              <a:buFont typeface="Wingdings" pitchFamily="2" charset="2"/>
              <a:buChar char="n"/>
            </a:pPr>
            <a:r>
              <a:rPr lang="en-US"/>
              <a:t>Supervisor</a:t>
            </a:r>
          </a:p>
        </p:txBody>
      </p:sp>
      <p:sp>
        <p:nvSpPr>
          <p:cNvPr id="91146" name="Rectangle 10"/>
          <p:cNvSpPr>
            <a:spLocks noChangeArrowheads="1"/>
          </p:cNvSpPr>
          <p:nvPr/>
        </p:nvSpPr>
        <p:spPr bwMode="auto">
          <a:xfrm>
            <a:off x="520904" y="5428284"/>
            <a:ext cx="7162800" cy="685800"/>
          </a:xfrm>
          <a:prstGeom prst="rect">
            <a:avLst/>
          </a:prstGeom>
          <a:noFill/>
          <a:ln w="9525">
            <a:noFill/>
            <a:miter lim="800000"/>
            <a:headEnd/>
            <a:tailEnd/>
          </a:ln>
        </p:spPr>
        <p:txBody>
          <a:bodyPr/>
          <a:lstStyle/>
          <a:p>
            <a:pPr marL="838200" lvl="1" indent="-381000" eaLnBrk="1" hangingPunct="1">
              <a:spcBef>
                <a:spcPct val="20000"/>
              </a:spcBef>
              <a:buClr>
                <a:schemeClr val="hlink"/>
              </a:buClr>
              <a:buSzPct val="55000"/>
              <a:buFont typeface="Wingdings" pitchFamily="2" charset="2"/>
              <a:buChar char="n"/>
            </a:pPr>
            <a:r>
              <a:rPr lang="en-US" dirty="0"/>
              <a:t>Example: A </a:t>
            </a:r>
            <a:r>
              <a:rPr lang="en-US" i="1" dirty="0"/>
              <a:t>temperature sensing device</a:t>
            </a:r>
            <a:r>
              <a:rPr lang="en-US" dirty="0"/>
              <a:t> is an actor for a temperature monitoring application.</a:t>
            </a:r>
          </a:p>
        </p:txBody>
      </p:sp>
    </p:spTree>
    <p:extLst>
      <p:ext uri="{BB962C8B-B14F-4D97-AF65-F5344CB8AC3E}">
        <p14:creationId xmlns:p14="http://schemas.microsoft.com/office/powerpoint/2010/main" val="285966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11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1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P spid="91142" grpId="0" autoUpdateAnimBg="0"/>
      <p:bldP spid="91143" grpId="0" autoUpdateAnimBg="0"/>
      <p:bldP spid="91144" grpId="0" autoUpdateAnimBg="0"/>
      <p:bldP spid="91145" grpId="0" autoUpdateAnimBg="0"/>
      <p:bldP spid="9114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2"/>
          <p:cNvSpPr>
            <a:spLocks noGrp="1"/>
          </p:cNvSpPr>
          <p:nvPr>
            <p:ph type="dt" sz="quarter" idx="4294967295"/>
          </p:nvPr>
        </p:nvSpPr>
        <p:spPr>
          <a:xfrm>
            <a:off x="0" y="6356350"/>
            <a:ext cx="2133600" cy="365125"/>
          </a:xfrm>
          <a:noFill/>
        </p:spPr>
        <p:txBody>
          <a:bodyPr/>
          <a:lstStyle/>
          <a:p>
            <a:fld id="{617221FC-AE2F-4620-823E-EB50C48FC528}" type="datetime5">
              <a:rPr lang="en-US" smtClean="0"/>
              <a:pPr/>
              <a:t>27-Aug-22</a:t>
            </a:fld>
            <a:endParaRPr lang="en-US"/>
          </a:p>
        </p:txBody>
      </p:sp>
      <p:sp>
        <p:nvSpPr>
          <p:cNvPr id="3077" name="Slide Number Placeholder 7"/>
          <p:cNvSpPr>
            <a:spLocks noGrp="1"/>
          </p:cNvSpPr>
          <p:nvPr>
            <p:ph type="sldNum" sz="quarter" idx="4294967295"/>
          </p:nvPr>
        </p:nvSpPr>
        <p:spPr>
          <a:xfrm>
            <a:off x="7010400" y="6356350"/>
            <a:ext cx="2133600" cy="365125"/>
          </a:xfrm>
          <a:noFill/>
        </p:spPr>
        <p:txBody>
          <a:bodyPr/>
          <a:lstStyle/>
          <a:p>
            <a:fld id="{BDA99056-562E-4241-A8EA-9EA6C682FA06}" type="slidenum">
              <a:rPr lang="en-US" smtClean="0"/>
              <a:pPr/>
              <a:t>4</a:t>
            </a:fld>
            <a:endParaRPr lang="en-US" smtClean="0"/>
          </a:p>
        </p:txBody>
      </p:sp>
      <p:sp>
        <p:nvSpPr>
          <p:cNvPr id="3075" name="Rectangle 2"/>
          <p:cNvSpPr>
            <a:spLocks noGrp="1" noChangeArrowheads="1"/>
          </p:cNvSpPr>
          <p:nvPr/>
        </p:nvSpPr>
        <p:spPr bwMode="auto">
          <a:xfrm>
            <a:off x="533400" y="2667000"/>
            <a:ext cx="8045450" cy="1309688"/>
          </a:xfrm>
          <a:prstGeom prst="rect">
            <a:avLst/>
          </a:prstGeom>
          <a:noFill/>
          <a:ln w="9525">
            <a:noFill/>
            <a:miter lim="800000"/>
            <a:headEnd/>
            <a:tailEnd/>
          </a:ln>
        </p:spPr>
        <p:txBody>
          <a:bodyPr anchor="b"/>
          <a:lstStyle/>
          <a:p>
            <a:pPr algn="ctr"/>
            <a:endParaRPr lang="en-US" sz="4400" dirty="0">
              <a:solidFill>
                <a:schemeClr val="tx2"/>
              </a:solidFill>
            </a:endParaRPr>
          </a:p>
          <a:p>
            <a:pPr algn="ctr"/>
            <a:r>
              <a:rPr lang="en-US" sz="4400" dirty="0">
                <a:solidFill>
                  <a:schemeClr val="tx2"/>
                </a:solidFill>
              </a:rPr>
              <a:t>Use Case Model</a:t>
            </a:r>
          </a:p>
        </p:txBody>
      </p:sp>
    </p:spTree>
    <p:extLst>
      <p:ext uri="{BB962C8B-B14F-4D97-AF65-F5344CB8AC3E}">
        <p14:creationId xmlns:p14="http://schemas.microsoft.com/office/powerpoint/2010/main" val="8587780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pPr eaLnBrk="1" hangingPunct="1"/>
            <a:r>
              <a:rPr lang="en-US" sz="2400" smtClean="0"/>
              <a:t>Cashier</a:t>
            </a:r>
          </a:p>
          <a:p>
            <a:pPr lvl="1" eaLnBrk="1" hangingPunct="1"/>
            <a:r>
              <a:rPr lang="en-US" sz="2000" smtClean="0"/>
              <a:t>Log In</a:t>
            </a:r>
          </a:p>
          <a:p>
            <a:pPr lvl="1" eaLnBrk="1" hangingPunct="1"/>
            <a:r>
              <a:rPr lang="en-US" sz="2000" smtClean="0"/>
              <a:t>Cash out</a:t>
            </a:r>
          </a:p>
        </p:txBody>
      </p:sp>
      <p:sp>
        <p:nvSpPr>
          <p:cNvPr id="24578" name="Date Placeholder 4"/>
          <p:cNvSpPr>
            <a:spLocks noGrp="1"/>
          </p:cNvSpPr>
          <p:nvPr>
            <p:ph type="dt" sz="quarter" idx="4294967295"/>
          </p:nvPr>
        </p:nvSpPr>
        <p:spPr>
          <a:xfrm>
            <a:off x="0" y="6356350"/>
            <a:ext cx="2133600" cy="365125"/>
          </a:xfrm>
          <a:noFill/>
        </p:spPr>
        <p:txBody>
          <a:bodyPr/>
          <a:lstStyle/>
          <a:p>
            <a:fld id="{5B8AE4D6-4C87-4E7B-80DD-BA0425AF328C}" type="datetime5">
              <a:rPr lang="en-US" smtClean="0"/>
              <a:pPr/>
              <a:t>27-Aug-22</a:t>
            </a:fld>
            <a:endParaRPr lang="en-US"/>
          </a:p>
        </p:txBody>
      </p:sp>
      <p:sp>
        <p:nvSpPr>
          <p:cNvPr id="24579" name="Rectangle 2"/>
          <p:cNvSpPr>
            <a:spLocks noGrp="1" noChangeArrowheads="1"/>
          </p:cNvSpPr>
          <p:nvPr>
            <p:ph type="title" idx="4294967295"/>
          </p:nvPr>
        </p:nvSpPr>
        <p:spPr>
          <a:xfrm>
            <a:off x="914400" y="457200"/>
            <a:ext cx="7793037" cy="762000"/>
          </a:xfrm>
        </p:spPr>
        <p:txBody>
          <a:bodyPr/>
          <a:lstStyle/>
          <a:p>
            <a:pPr eaLnBrk="1" hangingPunct="1"/>
            <a:r>
              <a:rPr lang="en-US" sz="3600" dirty="0" smtClean="0"/>
              <a:t>POST - Use Cases: First Try</a:t>
            </a:r>
            <a:endParaRPr lang="en-US" dirty="0" smtClean="0"/>
          </a:p>
        </p:txBody>
      </p:sp>
      <p:sp>
        <p:nvSpPr>
          <p:cNvPr id="24583" name="Slide Number Placeholder 8"/>
          <p:cNvSpPr>
            <a:spLocks noGrp="1"/>
          </p:cNvSpPr>
          <p:nvPr>
            <p:ph type="sldNum" sz="quarter" idx="4294967295"/>
          </p:nvPr>
        </p:nvSpPr>
        <p:spPr>
          <a:xfrm>
            <a:off x="7010400" y="6356350"/>
            <a:ext cx="2133600" cy="365125"/>
          </a:xfrm>
          <a:noFill/>
        </p:spPr>
        <p:txBody>
          <a:bodyPr/>
          <a:lstStyle/>
          <a:p>
            <a:fld id="{A561E617-457F-4A20-A217-FBF779FAF9F5}" type="slidenum">
              <a:rPr lang="en-US" smtClean="0"/>
              <a:pPr/>
              <a:t>40</a:t>
            </a:fld>
            <a:endParaRPr lang="en-US" smtClean="0"/>
          </a:p>
        </p:txBody>
      </p:sp>
      <p:sp>
        <p:nvSpPr>
          <p:cNvPr id="92166" name="Rectangle 6"/>
          <p:cNvSpPr>
            <a:spLocks noChangeArrowheads="1"/>
          </p:cNvSpPr>
          <p:nvPr/>
        </p:nvSpPr>
        <p:spPr bwMode="auto">
          <a:xfrm>
            <a:off x="1066800" y="3429000"/>
            <a:ext cx="5980113" cy="14478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400"/>
              <a:t>Customer</a:t>
            </a:r>
          </a:p>
          <a:p>
            <a:pPr marL="742950" lvl="1" indent="-285750" eaLnBrk="1" hangingPunct="1">
              <a:spcBef>
                <a:spcPct val="20000"/>
              </a:spcBef>
              <a:buClr>
                <a:schemeClr val="hlink"/>
              </a:buClr>
              <a:buSzPct val="55000"/>
              <a:buFont typeface="Wingdings" pitchFamily="2" charset="2"/>
              <a:buChar char="n"/>
            </a:pPr>
            <a:r>
              <a:rPr lang="en-US" sz="2000"/>
              <a:t>Buy items</a:t>
            </a:r>
          </a:p>
          <a:p>
            <a:pPr marL="742950" lvl="1" indent="-285750" eaLnBrk="1" hangingPunct="1">
              <a:spcBef>
                <a:spcPct val="20000"/>
              </a:spcBef>
              <a:buClr>
                <a:schemeClr val="hlink"/>
              </a:buClr>
              <a:buSzPct val="55000"/>
              <a:buFont typeface="Wingdings" pitchFamily="2" charset="2"/>
              <a:buChar char="n"/>
            </a:pPr>
            <a:r>
              <a:rPr lang="en-US" sz="2000"/>
              <a:t>Return items</a:t>
            </a:r>
          </a:p>
        </p:txBody>
      </p:sp>
    </p:spTree>
    <p:extLst>
      <p:ext uri="{BB962C8B-B14F-4D97-AF65-F5344CB8AC3E}">
        <p14:creationId xmlns:p14="http://schemas.microsoft.com/office/powerpoint/2010/main" val="42088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P spid="9216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eaLnBrk="1" hangingPunct="1"/>
            <a:r>
              <a:rPr lang="en-US" sz="2400" smtClean="0"/>
              <a:t>Representing individual steps as use cases.</a:t>
            </a:r>
          </a:p>
        </p:txBody>
      </p:sp>
      <p:sp>
        <p:nvSpPr>
          <p:cNvPr id="25602" name="Date Placeholder 4"/>
          <p:cNvSpPr>
            <a:spLocks noGrp="1"/>
          </p:cNvSpPr>
          <p:nvPr>
            <p:ph type="dt" sz="quarter" idx="4294967295"/>
          </p:nvPr>
        </p:nvSpPr>
        <p:spPr>
          <a:xfrm>
            <a:off x="0" y="6356350"/>
            <a:ext cx="2133600" cy="365125"/>
          </a:xfrm>
          <a:noFill/>
        </p:spPr>
        <p:txBody>
          <a:bodyPr/>
          <a:lstStyle/>
          <a:p>
            <a:fld id="{CF55601C-86D3-4625-8C96-FD5DFEBE4D84}" type="datetime5">
              <a:rPr lang="en-US" smtClean="0"/>
              <a:pPr/>
              <a:t>27-Aug-22</a:t>
            </a:fld>
            <a:endParaRPr lang="en-US"/>
          </a:p>
        </p:txBody>
      </p:sp>
      <p:sp>
        <p:nvSpPr>
          <p:cNvPr id="25603"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Common mistake</a:t>
            </a:r>
            <a:r>
              <a:rPr lang="en-US" smtClean="0"/>
              <a:t> </a:t>
            </a:r>
          </a:p>
        </p:txBody>
      </p:sp>
      <p:sp>
        <p:nvSpPr>
          <p:cNvPr id="25607" name="Slide Number Placeholder 8"/>
          <p:cNvSpPr>
            <a:spLocks noGrp="1"/>
          </p:cNvSpPr>
          <p:nvPr>
            <p:ph type="sldNum" sz="quarter" idx="4294967295"/>
          </p:nvPr>
        </p:nvSpPr>
        <p:spPr>
          <a:xfrm>
            <a:off x="7010400" y="6356350"/>
            <a:ext cx="2133600" cy="365125"/>
          </a:xfrm>
          <a:noFill/>
        </p:spPr>
        <p:txBody>
          <a:bodyPr/>
          <a:lstStyle/>
          <a:p>
            <a:fld id="{20C49B74-FC9C-4B02-8785-53E5F2F5145E}" type="slidenum">
              <a:rPr lang="en-US" smtClean="0"/>
              <a:pPr/>
              <a:t>41</a:t>
            </a:fld>
            <a:endParaRPr lang="en-US" smtClean="0"/>
          </a:p>
        </p:txBody>
      </p:sp>
      <p:sp>
        <p:nvSpPr>
          <p:cNvPr id="93190" name="Rectangle 6"/>
          <p:cNvSpPr>
            <a:spLocks noChangeArrowheads="1"/>
          </p:cNvSpPr>
          <p:nvPr/>
        </p:nvSpPr>
        <p:spPr bwMode="auto">
          <a:xfrm>
            <a:off x="685800" y="3276600"/>
            <a:ext cx="7046913" cy="914400"/>
          </a:xfrm>
          <a:prstGeom prst="rect">
            <a:avLst/>
          </a:prstGeom>
          <a:noFill/>
          <a:ln w="9525">
            <a:noFill/>
            <a:miter lim="800000"/>
            <a:headEnd/>
            <a:tailEnd/>
          </a:ln>
        </p:spPr>
        <p:txBody>
          <a:bodyPr/>
          <a:lstStyle/>
          <a:p>
            <a:pPr marL="742950" lvl="1" indent="-285750" eaLnBrk="1" hangingPunct="1">
              <a:lnSpc>
                <a:spcPct val="90000"/>
              </a:lnSpc>
              <a:spcBef>
                <a:spcPct val="20000"/>
              </a:spcBef>
              <a:buClr>
                <a:schemeClr val="hlink"/>
              </a:buClr>
              <a:buSzPct val="55000"/>
              <a:buFont typeface="Wingdings" pitchFamily="2" charset="2"/>
              <a:buChar char="n"/>
            </a:pPr>
            <a:r>
              <a:rPr lang="en-US" sz="2000" dirty="0"/>
              <a:t>Example: printing a receipt (Why is this being done ?)</a:t>
            </a:r>
          </a:p>
        </p:txBody>
      </p:sp>
    </p:spTree>
    <p:extLst>
      <p:ext uri="{BB962C8B-B14F-4D97-AF65-F5344CB8AC3E}">
        <p14:creationId xmlns:p14="http://schemas.microsoft.com/office/powerpoint/2010/main" val="288034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P spid="9319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p:txBody>
          <a:bodyPr/>
          <a:lstStyle/>
          <a:p>
            <a:pPr>
              <a:lnSpc>
                <a:spcPct val="90000"/>
              </a:lnSpc>
            </a:pPr>
            <a:r>
              <a:rPr lang="en-US" sz="2000"/>
              <a:t>Consider the following use cases</a:t>
            </a:r>
            <a:r>
              <a:rPr lang="en-US" sz="2400"/>
              <a:t>:</a:t>
            </a:r>
          </a:p>
          <a:p>
            <a:pPr lvl="1">
              <a:lnSpc>
                <a:spcPct val="90000"/>
              </a:lnSpc>
            </a:pPr>
            <a:r>
              <a:rPr lang="en-US" sz="2000"/>
              <a:t>Log out</a:t>
            </a:r>
          </a:p>
          <a:p>
            <a:pPr lvl="1">
              <a:lnSpc>
                <a:spcPct val="90000"/>
              </a:lnSpc>
            </a:pPr>
            <a:r>
              <a:rPr lang="en-US" sz="2000"/>
              <a:t>Handle payment</a:t>
            </a:r>
          </a:p>
          <a:p>
            <a:pPr lvl="1">
              <a:lnSpc>
                <a:spcPct val="90000"/>
              </a:lnSpc>
            </a:pPr>
            <a:r>
              <a:rPr lang="en-US" sz="2000"/>
              <a:t>Negotiate contract with a supplier</a:t>
            </a:r>
          </a:p>
        </p:txBody>
      </p:sp>
      <p:sp>
        <p:nvSpPr>
          <p:cNvPr id="6" name="Date Placeholder 4"/>
          <p:cNvSpPr>
            <a:spLocks noGrp="1"/>
          </p:cNvSpPr>
          <p:nvPr>
            <p:ph type="dt" sz="half" idx="4294967295"/>
          </p:nvPr>
        </p:nvSpPr>
        <p:spPr>
          <a:xfrm>
            <a:off x="0" y="6356350"/>
            <a:ext cx="2133600" cy="365125"/>
          </a:xfrm>
        </p:spPr>
        <p:txBody>
          <a:bodyPr/>
          <a:lstStyle/>
          <a:p>
            <a:fld id="{AB4B248D-A0EC-49FB-B851-D467598C5852}" type="datetime5">
              <a:rPr lang="en-US" smtClean="0"/>
              <a:pPr/>
              <a:t>27-Aug-22</a:t>
            </a:fld>
            <a:endParaRPr lang="en-US"/>
          </a:p>
        </p:txBody>
      </p:sp>
      <p:sp>
        <p:nvSpPr>
          <p:cNvPr id="8" name="Slide Number Placeholder 6"/>
          <p:cNvSpPr>
            <a:spLocks noGrp="1"/>
          </p:cNvSpPr>
          <p:nvPr>
            <p:ph type="sldNum" sz="quarter" idx="4294967295"/>
          </p:nvPr>
        </p:nvSpPr>
        <p:spPr>
          <a:xfrm>
            <a:off x="7010400" y="6356350"/>
            <a:ext cx="2133600" cy="365125"/>
          </a:xfrm>
        </p:spPr>
        <p:txBody>
          <a:bodyPr/>
          <a:lstStyle/>
          <a:p>
            <a:fld id="{E66FEBDC-0C05-4EC0-8ECB-E8602AF61351}" type="slidenum">
              <a:rPr lang="en-US"/>
              <a:pPr/>
              <a:t>42</a:t>
            </a:fld>
            <a:endParaRPr lang="en-US"/>
          </a:p>
        </p:txBody>
      </p:sp>
      <p:sp>
        <p:nvSpPr>
          <p:cNvPr id="89090" name="Rectangle 2"/>
          <p:cNvSpPr>
            <a:spLocks noGrp="1" noChangeArrowheads="1"/>
          </p:cNvSpPr>
          <p:nvPr>
            <p:ph type="title" idx="4294967295"/>
          </p:nvPr>
        </p:nvSpPr>
        <p:spPr>
          <a:xfrm>
            <a:off x="1350963" y="214313"/>
            <a:ext cx="7793037" cy="1462087"/>
          </a:xfrm>
        </p:spPr>
        <p:txBody>
          <a:bodyPr/>
          <a:lstStyle/>
          <a:p>
            <a:r>
              <a:rPr lang="en-US" sz="3600"/>
              <a:t>High level vs. Low Level Use cases[1]</a:t>
            </a:r>
            <a:r>
              <a:rPr lang="en-US" sz="4000"/>
              <a:t> </a:t>
            </a:r>
          </a:p>
        </p:txBody>
      </p:sp>
      <p:sp>
        <p:nvSpPr>
          <p:cNvPr id="89092" name="Rectangle 4"/>
          <p:cNvSpPr>
            <a:spLocks noChangeArrowheads="1"/>
          </p:cNvSpPr>
          <p:nvPr/>
        </p:nvSpPr>
        <p:spPr bwMode="auto">
          <a:xfrm>
            <a:off x="1143000" y="3646488"/>
            <a:ext cx="7010400" cy="8382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2000">
                <a:latin typeface="Tahoma" pitchFamily="34" charset="0"/>
              </a:rPr>
              <a:t>These use cases are at different levels. Are they all valid? To check, use the EBP definition.</a:t>
            </a:r>
          </a:p>
        </p:txBody>
      </p:sp>
      <p:sp>
        <p:nvSpPr>
          <p:cNvPr id="89093" name="Text Box 5"/>
          <p:cNvSpPr txBox="1">
            <a:spLocks noChangeArrowheads="1"/>
          </p:cNvSpPr>
          <p:nvPr/>
        </p:nvSpPr>
        <p:spPr bwMode="auto">
          <a:xfrm>
            <a:off x="1752600" y="4648200"/>
            <a:ext cx="4654550" cy="83502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pPr eaLnBrk="0" hangingPunct="0"/>
            <a:r>
              <a:rPr lang="en-US" sz="2400">
                <a:latin typeface="Verdana" pitchFamily="34" charset="0"/>
              </a:rPr>
              <a:t>Use Cases can be defined at</a:t>
            </a:r>
            <a:br>
              <a:rPr lang="en-US" sz="2400">
                <a:latin typeface="Verdana" pitchFamily="34" charset="0"/>
              </a:rPr>
            </a:br>
            <a:r>
              <a:rPr lang="en-US" sz="2400">
                <a:latin typeface="Verdana" pitchFamily="34" charset="0"/>
              </a:rPr>
              <a:t>different levels of granularity</a:t>
            </a:r>
          </a:p>
        </p:txBody>
      </p:sp>
    </p:spTree>
    <p:extLst>
      <p:ext uri="{BB962C8B-B14F-4D97-AF65-F5344CB8AC3E}">
        <p14:creationId xmlns:p14="http://schemas.microsoft.com/office/powerpoint/2010/main" val="395653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0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0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1" nodeType="clickEffect">
                                  <p:stCondLst>
                                    <p:cond delay="0"/>
                                  </p:stCondLst>
                                  <p:childTnLst>
                                    <p:set>
                                      <p:cBhvr>
                                        <p:cTn id="24" dur="1" fill="hold">
                                          <p:stCondLst>
                                            <p:cond delay="0"/>
                                          </p:stCondLst>
                                        </p:cTn>
                                        <p:tgtEl>
                                          <p:spTgt spid="89093"/>
                                        </p:tgtEl>
                                        <p:attrNameLst>
                                          <p:attrName>style.visibility</p:attrName>
                                        </p:attrNameLst>
                                      </p:cBhvr>
                                      <p:to>
                                        <p:strVal val="visible"/>
                                      </p:to>
                                    </p:set>
                                    <p:animEffect transition="in" filter="box(in)">
                                      <p:cBhvr>
                                        <p:cTn id="25"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092" grpId="0" autoUpdateAnimBg="0"/>
      <p:bldP spid="89093" grpId="0" animBg="1"/>
      <p:bldP spid="89093"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p:txBody>
          <a:bodyPr/>
          <a:lstStyle/>
          <a:p>
            <a:pPr eaLnBrk="1" hangingPunct="1">
              <a:lnSpc>
                <a:spcPct val="90000"/>
              </a:lnSpc>
            </a:pPr>
            <a:r>
              <a:rPr lang="en-US" sz="2000" smtClean="0">
                <a:solidFill>
                  <a:schemeClr val="hlink"/>
                </a:solidFill>
              </a:rPr>
              <a:t>Log out</a:t>
            </a:r>
            <a:r>
              <a:rPr lang="en-US" sz="2000" smtClean="0"/>
              <a:t>: a secondary goal; it is necessary to do something but not useful in itself. </a:t>
            </a:r>
          </a:p>
        </p:txBody>
      </p:sp>
      <p:sp>
        <p:nvSpPr>
          <p:cNvPr id="27650" name="Date Placeholder 4"/>
          <p:cNvSpPr>
            <a:spLocks noGrp="1"/>
          </p:cNvSpPr>
          <p:nvPr>
            <p:ph type="dt" sz="quarter" idx="4294967295"/>
          </p:nvPr>
        </p:nvSpPr>
        <p:spPr>
          <a:xfrm>
            <a:off x="0" y="6356350"/>
            <a:ext cx="2133600" cy="365125"/>
          </a:xfrm>
          <a:noFill/>
        </p:spPr>
        <p:txBody>
          <a:bodyPr/>
          <a:lstStyle/>
          <a:p>
            <a:fld id="{6D90CBFF-3BC7-40BA-AF76-53D469AD2CAC}" type="datetime5">
              <a:rPr lang="en-US" smtClean="0"/>
              <a:pPr/>
              <a:t>27-Aug-22</a:t>
            </a:fld>
            <a:endParaRPr lang="en-US"/>
          </a:p>
        </p:txBody>
      </p:sp>
      <p:sp>
        <p:nvSpPr>
          <p:cNvPr id="27651" name="Rectangle 2"/>
          <p:cNvSpPr>
            <a:spLocks noGrp="1" noChangeArrowheads="1"/>
          </p:cNvSpPr>
          <p:nvPr>
            <p:ph type="title" idx="4294967295"/>
          </p:nvPr>
        </p:nvSpPr>
        <p:spPr>
          <a:xfrm>
            <a:off x="609600" y="563562"/>
            <a:ext cx="7793037" cy="762000"/>
          </a:xfrm>
        </p:spPr>
        <p:txBody>
          <a:bodyPr/>
          <a:lstStyle/>
          <a:p>
            <a:pPr eaLnBrk="1" hangingPunct="1"/>
            <a:r>
              <a:rPr lang="en-US" sz="3200" dirty="0" smtClean="0"/>
              <a:t>High level vs. Low Level Use cases [2]</a:t>
            </a:r>
            <a:r>
              <a:rPr lang="en-US" sz="4000" dirty="0" smtClean="0"/>
              <a:t> </a:t>
            </a:r>
          </a:p>
        </p:txBody>
      </p:sp>
      <p:sp>
        <p:nvSpPr>
          <p:cNvPr id="27656" name="Slide Number Placeholder 9"/>
          <p:cNvSpPr>
            <a:spLocks noGrp="1"/>
          </p:cNvSpPr>
          <p:nvPr>
            <p:ph type="sldNum" sz="quarter" idx="4294967295"/>
          </p:nvPr>
        </p:nvSpPr>
        <p:spPr>
          <a:xfrm>
            <a:off x="7010400" y="6356350"/>
            <a:ext cx="2133600" cy="365125"/>
          </a:xfrm>
          <a:noFill/>
        </p:spPr>
        <p:txBody>
          <a:bodyPr/>
          <a:lstStyle/>
          <a:p>
            <a:fld id="{9A256F14-0325-44E6-832E-D0F47C6D92A6}" type="slidenum">
              <a:rPr lang="en-US" smtClean="0"/>
              <a:pPr/>
              <a:t>43</a:t>
            </a:fld>
            <a:endParaRPr lang="en-US" smtClean="0"/>
          </a:p>
        </p:txBody>
      </p:sp>
      <p:sp>
        <p:nvSpPr>
          <p:cNvPr id="124932" name="Rectangle 4"/>
          <p:cNvSpPr>
            <a:spLocks noChangeArrowheads="1"/>
          </p:cNvSpPr>
          <p:nvPr/>
        </p:nvSpPr>
        <p:spPr bwMode="auto">
          <a:xfrm>
            <a:off x="914400" y="3295650"/>
            <a:ext cx="7010400" cy="5715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Handle payment</a:t>
            </a:r>
            <a:r>
              <a:rPr lang="en-US" sz="2000"/>
              <a:t>: A </a:t>
            </a:r>
            <a:r>
              <a:rPr lang="en-US" sz="2000">
                <a:solidFill>
                  <a:schemeClr val="hlink"/>
                </a:solidFill>
              </a:rPr>
              <a:t>necessary EBP</a:t>
            </a:r>
            <a:r>
              <a:rPr lang="en-US" sz="2000"/>
              <a:t>. Hence a primary goal.</a:t>
            </a:r>
          </a:p>
        </p:txBody>
      </p:sp>
      <p:sp>
        <p:nvSpPr>
          <p:cNvPr id="124933" name="Rectangle 5"/>
          <p:cNvSpPr>
            <a:spLocks noChangeArrowheads="1"/>
          </p:cNvSpPr>
          <p:nvPr/>
        </p:nvSpPr>
        <p:spPr bwMode="auto">
          <a:xfrm>
            <a:off x="914400" y="4343400"/>
            <a:ext cx="7010400" cy="990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pPr>
            <a:r>
              <a:rPr lang="en-US" sz="2000">
                <a:solidFill>
                  <a:schemeClr val="hlink"/>
                </a:solidFill>
              </a:rPr>
              <a:t>Negotiate contract</a:t>
            </a:r>
            <a:r>
              <a:rPr lang="en-US" sz="2000"/>
              <a:t>: Most likely this is </a:t>
            </a:r>
            <a:r>
              <a:rPr lang="en-US" sz="2000">
                <a:solidFill>
                  <a:schemeClr val="hlink"/>
                </a:solidFill>
              </a:rPr>
              <a:t>too high a level</a:t>
            </a:r>
            <a:r>
              <a:rPr lang="en-US" sz="2000"/>
              <a:t>. It is composed of several EBPs and hence must be broken down further.</a:t>
            </a:r>
          </a:p>
        </p:txBody>
      </p:sp>
    </p:spTree>
    <p:extLst>
      <p:ext uri="{BB962C8B-B14F-4D97-AF65-F5344CB8AC3E}">
        <p14:creationId xmlns:p14="http://schemas.microsoft.com/office/powerpoint/2010/main" val="50020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P spid="124932" grpId="0" autoUpdateAnimBg="0"/>
      <p:bldP spid="12493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88925" y="496888"/>
            <a:ext cx="8626475" cy="3046988"/>
          </a:xfrm>
          <a:prstGeom prst="rect">
            <a:avLst/>
          </a:prstGeom>
          <a:noFill/>
          <a:ln w="9525">
            <a:noFill/>
            <a:miter lim="800000"/>
            <a:headEnd/>
            <a:tailEnd/>
          </a:ln>
          <a:effectLst/>
        </p:spPr>
        <p:txBody>
          <a:bodyPr>
            <a:spAutoFit/>
          </a:bodyPr>
          <a:lstStyle/>
          <a:p>
            <a:r>
              <a:rPr lang="en-US" sz="2400" dirty="0">
                <a:solidFill>
                  <a:srgbClr val="FF0000"/>
                </a:solidFill>
              </a:rPr>
              <a:t>• </a:t>
            </a:r>
            <a:r>
              <a:rPr lang="en-US" sz="2400" i="1" dirty="0">
                <a:solidFill>
                  <a:srgbClr val="FF0000"/>
                </a:solidFill>
              </a:rPr>
              <a:t>Use case diagrams</a:t>
            </a:r>
            <a:r>
              <a:rPr lang="en-US" sz="2400" dirty="0">
                <a:solidFill>
                  <a:srgbClr val="FF0000"/>
                </a:solidFill>
              </a:rPr>
              <a:t> </a:t>
            </a:r>
            <a:r>
              <a:rPr lang="en-US" sz="2400" dirty="0"/>
              <a:t>in </a:t>
            </a:r>
            <a:r>
              <a:rPr lang="en-US" sz="2400" i="1" dirty="0">
                <a:solidFill>
                  <a:srgbClr val="FF0000"/>
                </a:solidFill>
              </a:rPr>
              <a:t>UML</a:t>
            </a:r>
            <a:r>
              <a:rPr lang="en-US" sz="2400" dirty="0"/>
              <a:t> are </a:t>
            </a:r>
            <a:r>
              <a:rPr lang="en-US" sz="2400" u="sng" dirty="0">
                <a:solidFill>
                  <a:srgbClr val="990033"/>
                </a:solidFill>
              </a:rPr>
              <a:t>very</a:t>
            </a:r>
            <a:r>
              <a:rPr lang="en-US" sz="2400" dirty="0"/>
              <a:t> easy to understand</a:t>
            </a:r>
          </a:p>
          <a:p>
            <a:r>
              <a:rPr lang="en-US" sz="2400" dirty="0"/>
              <a:t>without knowing </a:t>
            </a:r>
            <a:r>
              <a:rPr lang="en-US" sz="2400" i="1" dirty="0">
                <a:solidFill>
                  <a:srgbClr val="FF0000"/>
                </a:solidFill>
              </a:rPr>
              <a:t>UML</a:t>
            </a:r>
            <a:r>
              <a:rPr lang="en-US" sz="2400" i="1" dirty="0">
                <a:solidFill>
                  <a:schemeClr val="tx2"/>
                </a:solidFill>
              </a:rPr>
              <a:t> </a:t>
            </a:r>
            <a:r>
              <a:rPr lang="en-US" sz="2400" dirty="0">
                <a:solidFill>
                  <a:schemeClr val="tx2"/>
                </a:solidFill>
              </a:rPr>
              <a:t>in detail</a:t>
            </a:r>
            <a:r>
              <a:rPr lang="en-US" sz="2400" dirty="0"/>
              <a:t>!</a:t>
            </a:r>
            <a:endParaRPr lang="en-US" sz="2400" dirty="0">
              <a:solidFill>
                <a:srgbClr val="FF0000"/>
              </a:solidFill>
            </a:endParaRPr>
          </a:p>
          <a:p>
            <a:endParaRPr lang="en-US" sz="2400" dirty="0">
              <a:solidFill>
                <a:srgbClr val="FF0000"/>
              </a:solidFill>
            </a:endParaRPr>
          </a:p>
          <a:p>
            <a:r>
              <a:rPr lang="en-US" sz="2400" dirty="0"/>
              <a:t>	– </a:t>
            </a:r>
            <a:r>
              <a:rPr lang="en-US" sz="2400" i="1" dirty="0">
                <a:solidFill>
                  <a:srgbClr val="FF0000"/>
                </a:solidFill>
              </a:rPr>
              <a:t>Actors</a:t>
            </a:r>
            <a:r>
              <a:rPr lang="en-US" sz="2400" dirty="0">
                <a:solidFill>
                  <a:srgbClr val="FF0000"/>
                </a:solidFill>
              </a:rPr>
              <a:t> </a:t>
            </a:r>
            <a:r>
              <a:rPr lang="en-US" sz="2400" dirty="0"/>
              <a:t>(external users of the system - also includes other systems)</a:t>
            </a:r>
          </a:p>
          <a:p>
            <a:endParaRPr lang="en-US" sz="2400" dirty="0"/>
          </a:p>
          <a:p>
            <a:r>
              <a:rPr lang="en-US" sz="2400" dirty="0"/>
              <a:t>	– </a:t>
            </a:r>
            <a:r>
              <a:rPr lang="en-US" sz="2400" i="1" dirty="0">
                <a:solidFill>
                  <a:srgbClr val="FF0000"/>
                </a:solidFill>
              </a:rPr>
              <a:t>Use cases</a:t>
            </a:r>
            <a:r>
              <a:rPr lang="en-US" sz="2400" dirty="0">
                <a:solidFill>
                  <a:srgbClr val="FF0000"/>
                </a:solidFill>
              </a:rPr>
              <a:t> </a:t>
            </a:r>
            <a:r>
              <a:rPr lang="en-US" sz="2400" dirty="0"/>
              <a:t>(how the system can be used by the user)</a:t>
            </a:r>
          </a:p>
          <a:p>
            <a:endParaRPr lang="en-US" sz="2400" dirty="0"/>
          </a:p>
        </p:txBody>
      </p:sp>
      <p:pic>
        <p:nvPicPr>
          <p:cNvPr id="15363" name="Picture 3"/>
          <p:cNvPicPr>
            <a:picLocks noChangeAspect="1" noChangeArrowheads="1"/>
          </p:cNvPicPr>
          <p:nvPr/>
        </p:nvPicPr>
        <p:blipFill>
          <a:blip r:embed="rId2" cstate="print"/>
          <a:srcRect/>
          <a:stretch>
            <a:fillRect/>
          </a:stretch>
        </p:blipFill>
        <p:spPr bwMode="auto">
          <a:xfrm>
            <a:off x="2895600" y="3810000"/>
            <a:ext cx="3048000" cy="2238375"/>
          </a:xfrm>
          <a:prstGeom prst="rect">
            <a:avLst/>
          </a:prstGeom>
          <a:noFill/>
          <a:ln w="9525">
            <a:noFill/>
            <a:miter lim="800000"/>
            <a:headEnd/>
            <a:tailEnd/>
          </a:ln>
          <a:effectLst/>
        </p:spPr>
      </p:pic>
      <p:sp>
        <p:nvSpPr>
          <p:cNvPr id="15364" name="Text Box 4"/>
          <p:cNvSpPr txBox="1">
            <a:spLocks noChangeArrowheads="1"/>
          </p:cNvSpPr>
          <p:nvPr/>
        </p:nvSpPr>
        <p:spPr bwMode="auto">
          <a:xfrm>
            <a:off x="288925" y="3697288"/>
            <a:ext cx="1140056" cy="400110"/>
          </a:xfrm>
          <a:prstGeom prst="rect">
            <a:avLst/>
          </a:prstGeom>
          <a:noFill/>
          <a:ln w="9525">
            <a:noFill/>
            <a:miter lim="800000"/>
            <a:headEnd/>
            <a:tailEnd/>
          </a:ln>
          <a:effectLst/>
        </p:spPr>
        <p:txBody>
          <a:bodyPr wrap="none">
            <a:spAutoFit/>
          </a:bodyPr>
          <a:lstStyle/>
          <a:p>
            <a:r>
              <a:rPr lang="en-US" sz="2000" u="sng" dirty="0"/>
              <a:t>Example</a:t>
            </a:r>
          </a:p>
        </p:txBody>
      </p:sp>
      <p:sp>
        <p:nvSpPr>
          <p:cNvPr id="15365" name="Text Box 5"/>
          <p:cNvSpPr txBox="1">
            <a:spLocks noChangeArrowheads="1"/>
          </p:cNvSpPr>
          <p:nvPr/>
        </p:nvSpPr>
        <p:spPr bwMode="auto">
          <a:xfrm>
            <a:off x="6324600" y="4114800"/>
            <a:ext cx="2378075" cy="1938992"/>
          </a:xfrm>
          <a:prstGeom prst="rect">
            <a:avLst/>
          </a:prstGeom>
          <a:noFill/>
          <a:ln w="9525">
            <a:noFill/>
            <a:miter lim="800000"/>
            <a:headEnd/>
            <a:tailEnd/>
          </a:ln>
          <a:effectLst/>
        </p:spPr>
        <p:txBody>
          <a:bodyPr>
            <a:spAutoFit/>
          </a:bodyPr>
          <a:lstStyle/>
          <a:p>
            <a:r>
              <a:rPr lang="en-US" sz="2000" dirty="0">
                <a:solidFill>
                  <a:srgbClr val="A50021"/>
                </a:solidFill>
                <a:latin typeface="Courier New" pitchFamily="49" charset="0"/>
              </a:rPr>
              <a:t>Book Borrower</a:t>
            </a:r>
            <a:r>
              <a:rPr lang="en-US" sz="2000" dirty="0">
                <a:solidFill>
                  <a:srgbClr val="A50021"/>
                </a:solidFill>
              </a:rPr>
              <a:t> can </a:t>
            </a:r>
            <a:r>
              <a:rPr lang="en-US" sz="2000" dirty="0">
                <a:solidFill>
                  <a:srgbClr val="A50021"/>
                </a:solidFill>
                <a:latin typeface="Courier New" pitchFamily="49" charset="0"/>
              </a:rPr>
              <a:t>Reserve Book</a:t>
            </a:r>
            <a:r>
              <a:rPr lang="en-US" sz="2000" dirty="0">
                <a:solidFill>
                  <a:srgbClr val="A50021"/>
                </a:solidFill>
              </a:rPr>
              <a:t> and </a:t>
            </a:r>
            <a:r>
              <a:rPr lang="en-US" sz="2000" dirty="0">
                <a:solidFill>
                  <a:srgbClr val="A50021"/>
                </a:solidFill>
                <a:latin typeface="Courier New" pitchFamily="49" charset="0"/>
              </a:rPr>
              <a:t>Borrow Book</a:t>
            </a:r>
            <a:r>
              <a:rPr lang="en-US" sz="2000" dirty="0">
                <a:solidFill>
                  <a:srgbClr val="A50021"/>
                </a:solidFill>
              </a:rPr>
              <a:t> – the only two operations defined</a:t>
            </a:r>
          </a:p>
        </p:txBody>
      </p:sp>
      <p:sp>
        <p:nvSpPr>
          <p:cNvPr id="6" name="Date Placeholder 5"/>
          <p:cNvSpPr>
            <a:spLocks noGrp="1"/>
          </p:cNvSpPr>
          <p:nvPr>
            <p:ph type="dt" sz="half" idx="4294967295"/>
          </p:nvPr>
        </p:nvSpPr>
        <p:spPr>
          <a:xfrm>
            <a:off x="0" y="6356350"/>
            <a:ext cx="2133600" cy="365125"/>
          </a:xfrm>
        </p:spPr>
        <p:txBody>
          <a:bodyPr/>
          <a:lstStyle/>
          <a:p>
            <a:pPr>
              <a:defRPr/>
            </a:pPr>
            <a:fld id="{D2DB9F18-2A6E-44F3-BECD-93143C4CD8B1}" type="datetime5">
              <a:rPr lang="en-US" smtClean="0"/>
              <a:pPr>
                <a:defRPr/>
              </a:pPr>
              <a:t>27-Aug-22</a:t>
            </a:fld>
            <a:endParaRPr lang="en-US"/>
          </a:p>
        </p:txBody>
      </p:sp>
      <p:sp>
        <p:nvSpPr>
          <p:cNvPr id="7" name="Slide Number Placeholder 6"/>
          <p:cNvSpPr>
            <a:spLocks noGrp="1"/>
          </p:cNvSpPr>
          <p:nvPr>
            <p:ph type="sldNum" sz="quarter" idx="4294967295"/>
          </p:nvPr>
        </p:nvSpPr>
        <p:spPr>
          <a:xfrm>
            <a:off x="7010400" y="6356350"/>
            <a:ext cx="2133600" cy="365125"/>
          </a:xfrm>
        </p:spPr>
        <p:txBody>
          <a:bodyPr/>
          <a:lstStyle/>
          <a:p>
            <a:pPr>
              <a:defRPr/>
            </a:pPr>
            <a:fld id="{328F68FE-689B-4B5B-8B21-5F9159F739F6}" type="slidenum">
              <a:rPr lang="en-US" smtClean="0"/>
              <a:pPr>
                <a:defRPr/>
              </a:pPr>
              <a:t>44</a:t>
            </a:fld>
            <a:endParaRPr lang="en-US"/>
          </a:p>
        </p:txBody>
      </p:sp>
    </p:spTree>
    <p:extLst>
      <p:ext uri="{BB962C8B-B14F-4D97-AF65-F5344CB8AC3E}">
        <p14:creationId xmlns:p14="http://schemas.microsoft.com/office/powerpoint/2010/main" val="3782560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2"/>
          <p:cNvSpPr>
            <a:spLocks noGrp="1"/>
          </p:cNvSpPr>
          <p:nvPr>
            <p:ph type="dt" sz="quarter" idx="4294967295"/>
          </p:nvPr>
        </p:nvSpPr>
        <p:spPr>
          <a:xfrm>
            <a:off x="0" y="6356350"/>
            <a:ext cx="2133600" cy="365125"/>
          </a:xfrm>
          <a:noFill/>
        </p:spPr>
        <p:txBody>
          <a:bodyPr/>
          <a:lstStyle/>
          <a:p>
            <a:fld id="{158F282C-8091-4B7D-88FC-7AF91F50E053}" type="datetime5">
              <a:rPr lang="en-US" smtClean="0"/>
              <a:pPr/>
              <a:t>27-Aug-22</a:t>
            </a:fld>
            <a:endParaRPr lang="en-US"/>
          </a:p>
        </p:txBody>
      </p:sp>
      <p:sp>
        <p:nvSpPr>
          <p:cNvPr id="28675" name="Rectangle 2"/>
          <p:cNvSpPr>
            <a:spLocks noGrp="1" noChangeArrowheads="1"/>
          </p:cNvSpPr>
          <p:nvPr>
            <p:ph type="title" idx="4294967295"/>
          </p:nvPr>
        </p:nvSpPr>
        <p:spPr>
          <a:xfrm>
            <a:off x="609600" y="461962"/>
            <a:ext cx="7793037" cy="838200"/>
          </a:xfrm>
        </p:spPr>
        <p:txBody>
          <a:bodyPr/>
          <a:lstStyle/>
          <a:p>
            <a:pPr eaLnBrk="1" hangingPunct="1"/>
            <a:r>
              <a:rPr lang="en-US" sz="3600" dirty="0" smtClean="0"/>
              <a:t>Use Case Diagram - Example</a:t>
            </a:r>
            <a:endParaRPr lang="en-US" dirty="0" smtClean="0"/>
          </a:p>
        </p:txBody>
      </p:sp>
      <p:sp>
        <p:nvSpPr>
          <p:cNvPr id="28693" name="Slide Number Placeholder 65"/>
          <p:cNvSpPr>
            <a:spLocks noGrp="1"/>
          </p:cNvSpPr>
          <p:nvPr>
            <p:ph type="sldNum" sz="quarter" idx="4294967295"/>
          </p:nvPr>
        </p:nvSpPr>
        <p:spPr>
          <a:xfrm>
            <a:off x="7010400" y="6356350"/>
            <a:ext cx="2133600" cy="365125"/>
          </a:xfrm>
          <a:noFill/>
        </p:spPr>
        <p:txBody>
          <a:bodyPr/>
          <a:lstStyle/>
          <a:p>
            <a:fld id="{1E5EDA76-7574-4A68-A1AB-3881C18ACEC0}" type="slidenum">
              <a:rPr lang="en-US" smtClean="0"/>
              <a:pPr/>
              <a:t>45</a:t>
            </a:fld>
            <a:endParaRPr lang="en-US" smtClean="0"/>
          </a:p>
        </p:txBody>
      </p:sp>
      <p:sp>
        <p:nvSpPr>
          <p:cNvPr id="128004" name="Text Box 4"/>
          <p:cNvSpPr txBox="1">
            <a:spLocks noChangeArrowheads="1"/>
          </p:cNvSpPr>
          <p:nvPr/>
        </p:nvSpPr>
        <p:spPr bwMode="auto">
          <a:xfrm>
            <a:off x="1524000" y="5715000"/>
            <a:ext cx="6797675" cy="396875"/>
          </a:xfrm>
          <a:prstGeom prst="rect">
            <a:avLst/>
          </a:prstGeom>
          <a:noFill/>
          <a:ln w="9525">
            <a:noFill/>
            <a:miter lim="800000"/>
            <a:headEnd/>
            <a:tailEnd/>
          </a:ln>
        </p:spPr>
        <p:txBody>
          <a:bodyPr>
            <a:spAutoFit/>
          </a:bodyPr>
          <a:lstStyle/>
          <a:p>
            <a:r>
              <a:rPr lang="en-US" sz="2000" b="1">
                <a:latin typeface="Times New Roman" pitchFamily="18" charset="0"/>
              </a:rPr>
              <a:t>Use Case Diagram:</a:t>
            </a:r>
            <a:r>
              <a:rPr lang="en-US" sz="2000">
                <a:latin typeface="Times New Roman" pitchFamily="18" charset="0"/>
              </a:rPr>
              <a:t> illustrates a set of use cases for a system.</a:t>
            </a:r>
            <a:endParaRPr lang="en-US" sz="2000" b="1" u="sng">
              <a:latin typeface="Times New Roman" pitchFamily="18" charset="0"/>
            </a:endParaRPr>
          </a:p>
        </p:txBody>
      </p:sp>
      <p:sp>
        <p:nvSpPr>
          <p:cNvPr id="128005" name="Rectangle 5"/>
          <p:cNvSpPr>
            <a:spLocks noChangeArrowheads="1"/>
          </p:cNvSpPr>
          <p:nvPr/>
        </p:nvSpPr>
        <p:spPr bwMode="auto">
          <a:xfrm>
            <a:off x="3733800" y="1828800"/>
            <a:ext cx="2362200" cy="3505200"/>
          </a:xfrm>
          <a:prstGeom prst="rect">
            <a:avLst/>
          </a:prstGeom>
          <a:noFill/>
          <a:ln w="9525">
            <a:solidFill>
              <a:schemeClr val="tx1"/>
            </a:solidFill>
            <a:miter lim="800000"/>
            <a:headEnd/>
            <a:tailEnd/>
          </a:ln>
        </p:spPr>
        <p:txBody>
          <a:bodyPr wrap="none" anchor="ctr"/>
          <a:lstStyle/>
          <a:p>
            <a:endParaRPr lang="en-US"/>
          </a:p>
        </p:txBody>
      </p:sp>
      <p:grpSp>
        <p:nvGrpSpPr>
          <p:cNvPr id="2" name="Group 55"/>
          <p:cNvGrpSpPr>
            <a:grpSpLocks/>
          </p:cNvGrpSpPr>
          <p:nvPr/>
        </p:nvGrpSpPr>
        <p:grpSpPr bwMode="auto">
          <a:xfrm>
            <a:off x="4076700" y="1981200"/>
            <a:ext cx="1600200" cy="417513"/>
            <a:chOff x="2736" y="1248"/>
            <a:chExt cx="1008" cy="263"/>
          </a:xfrm>
        </p:grpSpPr>
        <p:sp>
          <p:nvSpPr>
            <p:cNvPr id="28735" name="Oval 8"/>
            <p:cNvSpPr>
              <a:spLocks noChangeArrowheads="1"/>
            </p:cNvSpPr>
            <p:nvPr/>
          </p:nvSpPr>
          <p:spPr bwMode="auto">
            <a:xfrm>
              <a:off x="2736" y="1248"/>
              <a:ext cx="1008" cy="263"/>
            </a:xfrm>
            <a:prstGeom prst="ellipse">
              <a:avLst/>
            </a:prstGeom>
            <a:noFill/>
            <a:ln w="0">
              <a:solidFill>
                <a:srgbClr val="990033"/>
              </a:solidFill>
              <a:round/>
              <a:headEnd/>
              <a:tailEnd/>
            </a:ln>
          </p:spPr>
          <p:txBody>
            <a:bodyPr/>
            <a:lstStyle/>
            <a:p>
              <a:endParaRPr lang="en-US"/>
            </a:p>
          </p:txBody>
        </p:sp>
        <p:sp>
          <p:nvSpPr>
            <p:cNvPr id="28736" name="Rectangle 9"/>
            <p:cNvSpPr>
              <a:spLocks noChangeArrowheads="1"/>
            </p:cNvSpPr>
            <p:nvPr/>
          </p:nvSpPr>
          <p:spPr bwMode="auto">
            <a:xfrm>
              <a:off x="2920" y="1303"/>
              <a:ext cx="64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MS Sans Serif" charset="0"/>
                </a:rPr>
                <a:t>Process sale</a:t>
              </a:r>
              <a:endParaRPr lang="en-US" sz="2400">
                <a:latin typeface="Times New Roman" pitchFamily="18" charset="0"/>
              </a:endParaRPr>
            </a:p>
          </p:txBody>
        </p:sp>
      </p:grpSp>
      <p:grpSp>
        <p:nvGrpSpPr>
          <p:cNvPr id="3" name="Group 77"/>
          <p:cNvGrpSpPr>
            <a:grpSpLocks/>
          </p:cNvGrpSpPr>
          <p:nvPr/>
        </p:nvGrpSpPr>
        <p:grpSpPr bwMode="auto">
          <a:xfrm>
            <a:off x="6704013" y="1905000"/>
            <a:ext cx="1038225" cy="1323975"/>
            <a:chOff x="4223" y="1200"/>
            <a:chExt cx="654" cy="834"/>
          </a:xfrm>
        </p:grpSpPr>
        <p:grpSp>
          <p:nvGrpSpPr>
            <p:cNvPr id="28729" name="Group 62"/>
            <p:cNvGrpSpPr>
              <a:grpSpLocks/>
            </p:cNvGrpSpPr>
            <p:nvPr/>
          </p:nvGrpSpPr>
          <p:grpSpPr bwMode="auto">
            <a:xfrm>
              <a:off x="4320" y="1200"/>
              <a:ext cx="262" cy="355"/>
              <a:chOff x="3965" y="1788"/>
              <a:chExt cx="262" cy="355"/>
            </a:xfrm>
          </p:grpSpPr>
          <p:sp>
            <p:nvSpPr>
              <p:cNvPr id="28731" name="Oval 10"/>
              <p:cNvSpPr>
                <a:spLocks noChangeArrowheads="1"/>
              </p:cNvSpPr>
              <p:nvPr/>
            </p:nvSpPr>
            <p:spPr bwMode="auto">
              <a:xfrm>
                <a:off x="4036" y="1788"/>
                <a:ext cx="127" cy="121"/>
              </a:xfrm>
              <a:prstGeom prst="ellipse">
                <a:avLst/>
              </a:prstGeom>
              <a:noFill/>
              <a:ln w="0">
                <a:solidFill>
                  <a:srgbClr val="990033"/>
                </a:solidFill>
                <a:round/>
                <a:headEnd/>
                <a:tailEnd/>
              </a:ln>
            </p:spPr>
            <p:txBody>
              <a:bodyPr/>
              <a:lstStyle/>
              <a:p>
                <a:endParaRPr lang="en-US"/>
              </a:p>
            </p:txBody>
          </p:sp>
          <p:sp>
            <p:nvSpPr>
              <p:cNvPr id="28732" name="Line 11"/>
              <p:cNvSpPr>
                <a:spLocks noChangeShapeType="1"/>
              </p:cNvSpPr>
              <p:nvPr/>
            </p:nvSpPr>
            <p:spPr bwMode="auto">
              <a:xfrm>
                <a:off x="4092" y="1902"/>
                <a:ext cx="1" cy="113"/>
              </a:xfrm>
              <a:prstGeom prst="line">
                <a:avLst/>
              </a:prstGeom>
              <a:noFill/>
              <a:ln w="0">
                <a:solidFill>
                  <a:srgbClr val="990033"/>
                </a:solidFill>
                <a:round/>
                <a:headEnd/>
                <a:tailEnd/>
              </a:ln>
            </p:spPr>
            <p:txBody>
              <a:bodyPr/>
              <a:lstStyle/>
              <a:p>
                <a:endParaRPr lang="en-US"/>
              </a:p>
            </p:txBody>
          </p:sp>
          <p:sp>
            <p:nvSpPr>
              <p:cNvPr id="28733" name="Line 12"/>
              <p:cNvSpPr>
                <a:spLocks noChangeShapeType="1"/>
              </p:cNvSpPr>
              <p:nvPr/>
            </p:nvSpPr>
            <p:spPr bwMode="auto">
              <a:xfrm>
                <a:off x="4000" y="1930"/>
                <a:ext cx="191" cy="1"/>
              </a:xfrm>
              <a:prstGeom prst="line">
                <a:avLst/>
              </a:prstGeom>
              <a:noFill/>
              <a:ln w="0">
                <a:solidFill>
                  <a:srgbClr val="990033"/>
                </a:solidFill>
                <a:round/>
                <a:headEnd/>
                <a:tailEnd/>
              </a:ln>
            </p:spPr>
            <p:txBody>
              <a:bodyPr/>
              <a:lstStyle/>
              <a:p>
                <a:endParaRPr lang="en-US"/>
              </a:p>
            </p:txBody>
          </p:sp>
          <p:sp>
            <p:nvSpPr>
              <p:cNvPr id="28734" name="Freeform 13"/>
              <p:cNvSpPr>
                <a:spLocks/>
              </p:cNvSpPr>
              <p:nvPr/>
            </p:nvSpPr>
            <p:spPr bwMode="auto">
              <a:xfrm>
                <a:off x="3965" y="2015"/>
                <a:ext cx="262" cy="128"/>
              </a:xfrm>
              <a:custGeom>
                <a:avLst/>
                <a:gdLst>
                  <a:gd name="T0" fmla="*/ 0 w 37"/>
                  <a:gd name="T1" fmla="*/ 46016 h 18"/>
                  <a:gd name="T2" fmla="*/ 45078 w 37"/>
                  <a:gd name="T3" fmla="*/ 0 h 18"/>
                  <a:gd name="T4" fmla="*/ 93010 w 37"/>
                  <a:gd name="T5" fmla="*/ 46016 h 18"/>
                  <a:gd name="T6" fmla="*/ 0 60000 65536"/>
                  <a:gd name="T7" fmla="*/ 0 60000 65536"/>
                  <a:gd name="T8" fmla="*/ 0 60000 65536"/>
                  <a:gd name="T9" fmla="*/ 0 w 37"/>
                  <a:gd name="T10" fmla="*/ 0 h 18"/>
                  <a:gd name="T11" fmla="*/ 37 w 37"/>
                  <a:gd name="T12" fmla="*/ 18 h 18"/>
                </a:gdLst>
                <a:ahLst/>
                <a:cxnLst>
                  <a:cxn ang="T6">
                    <a:pos x="T0" y="T1"/>
                  </a:cxn>
                  <a:cxn ang="T7">
                    <a:pos x="T2" y="T3"/>
                  </a:cxn>
                  <a:cxn ang="T8">
                    <a:pos x="T4" y="T5"/>
                  </a:cxn>
                </a:cxnLst>
                <a:rect l="T9" t="T10" r="T11" b="T12"/>
                <a:pathLst>
                  <a:path w="37" h="18">
                    <a:moveTo>
                      <a:pt x="0" y="18"/>
                    </a:moveTo>
                    <a:lnTo>
                      <a:pt x="18" y="0"/>
                    </a:lnTo>
                    <a:lnTo>
                      <a:pt x="37" y="18"/>
                    </a:lnTo>
                  </a:path>
                </a:pathLst>
              </a:custGeom>
              <a:noFill/>
              <a:ln w="0">
                <a:solidFill>
                  <a:srgbClr val="990033"/>
                </a:solidFill>
                <a:round/>
                <a:headEnd/>
                <a:tailEnd/>
              </a:ln>
            </p:spPr>
            <p:txBody>
              <a:bodyPr/>
              <a:lstStyle/>
              <a:p>
                <a:endParaRPr lang="en-US"/>
              </a:p>
            </p:txBody>
          </p:sp>
        </p:grpSp>
        <p:sp>
          <p:nvSpPr>
            <p:cNvPr id="28730" name="Rectangle 14"/>
            <p:cNvSpPr>
              <a:spLocks noChangeArrowheads="1"/>
            </p:cNvSpPr>
            <p:nvPr/>
          </p:nvSpPr>
          <p:spPr bwMode="auto">
            <a:xfrm>
              <a:off x="4223" y="1632"/>
              <a:ext cx="654" cy="402"/>
            </a:xfrm>
            <a:prstGeom prst="rect">
              <a:avLst/>
            </a:prstGeom>
            <a:noFill/>
            <a:ln w="9525">
              <a:noFill/>
              <a:miter lim="800000"/>
              <a:headEnd/>
              <a:tailEnd/>
            </a:ln>
          </p:spPr>
          <p:txBody>
            <a:bodyPr wrap="none" lIns="0" tIns="0" rIns="0" bIns="0">
              <a:spAutoFit/>
            </a:bodyPr>
            <a:lstStyle/>
            <a:p>
              <a:pPr algn="ctr"/>
              <a:r>
                <a:rPr lang="en-US" sz="1400">
                  <a:solidFill>
                    <a:srgbClr val="000000"/>
                  </a:solidFill>
                  <a:latin typeface="MS Sans Serif" charset="0"/>
                </a:rPr>
                <a:t>Payment</a:t>
              </a:r>
            </a:p>
            <a:p>
              <a:pPr algn="ctr"/>
              <a:r>
                <a:rPr lang="en-US" sz="1400">
                  <a:solidFill>
                    <a:srgbClr val="000000"/>
                  </a:solidFill>
                  <a:latin typeface="MS Sans Serif" charset="0"/>
                </a:rPr>
                <a:t>Authorization</a:t>
              </a:r>
            </a:p>
            <a:p>
              <a:pPr algn="ctr"/>
              <a:r>
                <a:rPr lang="en-US" sz="1400">
                  <a:solidFill>
                    <a:srgbClr val="000000"/>
                  </a:solidFill>
                  <a:latin typeface="MS Sans Serif" charset="0"/>
                </a:rPr>
                <a:t>service</a:t>
              </a:r>
              <a:endParaRPr lang="en-US" sz="2400">
                <a:latin typeface="Times New Roman" pitchFamily="18" charset="0"/>
              </a:endParaRPr>
            </a:p>
          </p:txBody>
        </p:sp>
      </p:grpSp>
      <p:grpSp>
        <p:nvGrpSpPr>
          <p:cNvPr id="5" name="Group 80"/>
          <p:cNvGrpSpPr>
            <a:grpSpLocks/>
          </p:cNvGrpSpPr>
          <p:nvPr/>
        </p:nvGrpSpPr>
        <p:grpSpPr bwMode="auto">
          <a:xfrm>
            <a:off x="5562600" y="2133600"/>
            <a:ext cx="1295400" cy="1371600"/>
            <a:chOff x="3504" y="1344"/>
            <a:chExt cx="816" cy="864"/>
          </a:xfrm>
        </p:grpSpPr>
        <p:sp>
          <p:nvSpPr>
            <p:cNvPr id="28727" name="Line 15"/>
            <p:cNvSpPr>
              <a:spLocks noChangeShapeType="1"/>
            </p:cNvSpPr>
            <p:nvPr/>
          </p:nvSpPr>
          <p:spPr bwMode="auto">
            <a:xfrm flipH="1" flipV="1">
              <a:off x="3744" y="1344"/>
              <a:ext cx="528" cy="0"/>
            </a:xfrm>
            <a:prstGeom prst="line">
              <a:avLst/>
            </a:prstGeom>
            <a:noFill/>
            <a:ln w="0">
              <a:solidFill>
                <a:srgbClr val="990033"/>
              </a:solidFill>
              <a:round/>
              <a:headEnd/>
              <a:tailEnd/>
            </a:ln>
          </p:spPr>
          <p:txBody>
            <a:bodyPr/>
            <a:lstStyle/>
            <a:p>
              <a:endParaRPr lang="en-US"/>
            </a:p>
          </p:txBody>
        </p:sp>
        <p:sp>
          <p:nvSpPr>
            <p:cNvPr id="28728" name="Line 16"/>
            <p:cNvSpPr>
              <a:spLocks noChangeShapeType="1"/>
            </p:cNvSpPr>
            <p:nvPr/>
          </p:nvSpPr>
          <p:spPr bwMode="auto">
            <a:xfrm flipV="1">
              <a:off x="3504" y="1392"/>
              <a:ext cx="816" cy="816"/>
            </a:xfrm>
            <a:prstGeom prst="line">
              <a:avLst/>
            </a:prstGeom>
            <a:noFill/>
            <a:ln w="0">
              <a:solidFill>
                <a:srgbClr val="990033"/>
              </a:solidFill>
              <a:round/>
              <a:headEnd/>
              <a:tailEnd/>
            </a:ln>
          </p:spPr>
          <p:txBody>
            <a:bodyPr/>
            <a:lstStyle/>
            <a:p>
              <a:endParaRPr lang="en-US"/>
            </a:p>
          </p:txBody>
        </p:sp>
      </p:grpSp>
      <p:grpSp>
        <p:nvGrpSpPr>
          <p:cNvPr id="6" name="Group 65"/>
          <p:cNvGrpSpPr>
            <a:grpSpLocks/>
          </p:cNvGrpSpPr>
          <p:nvPr/>
        </p:nvGrpSpPr>
        <p:grpSpPr bwMode="auto">
          <a:xfrm>
            <a:off x="3986213" y="4267200"/>
            <a:ext cx="1782762" cy="417513"/>
            <a:chOff x="2909" y="2597"/>
            <a:chExt cx="1123" cy="263"/>
          </a:xfrm>
        </p:grpSpPr>
        <p:sp>
          <p:nvSpPr>
            <p:cNvPr id="28725" name="Oval 17"/>
            <p:cNvSpPr>
              <a:spLocks noChangeArrowheads="1"/>
            </p:cNvSpPr>
            <p:nvPr/>
          </p:nvSpPr>
          <p:spPr bwMode="auto">
            <a:xfrm>
              <a:off x="2909" y="2597"/>
              <a:ext cx="1123" cy="263"/>
            </a:xfrm>
            <a:prstGeom prst="ellipse">
              <a:avLst/>
            </a:prstGeom>
            <a:noFill/>
            <a:ln w="0">
              <a:solidFill>
                <a:srgbClr val="990033"/>
              </a:solidFill>
              <a:round/>
              <a:headEnd/>
              <a:tailEnd/>
            </a:ln>
          </p:spPr>
          <p:txBody>
            <a:bodyPr/>
            <a:lstStyle/>
            <a:p>
              <a:endParaRPr lang="en-US"/>
            </a:p>
          </p:txBody>
        </p:sp>
        <p:sp>
          <p:nvSpPr>
            <p:cNvPr id="28726" name="Rectangle 18"/>
            <p:cNvSpPr>
              <a:spLocks noChangeArrowheads="1"/>
            </p:cNvSpPr>
            <p:nvPr/>
          </p:nvSpPr>
          <p:spPr bwMode="auto">
            <a:xfrm>
              <a:off x="2993" y="2640"/>
              <a:ext cx="956" cy="173"/>
            </a:xfrm>
            <a:prstGeom prst="rect">
              <a:avLst/>
            </a:prstGeom>
            <a:noFill/>
            <a:ln w="9525">
              <a:noFill/>
              <a:miter lim="800000"/>
              <a:headEnd/>
              <a:tailEnd/>
            </a:ln>
          </p:spPr>
          <p:txBody>
            <a:bodyPr lIns="0" tIns="0" rIns="0" bIns="0">
              <a:spAutoFit/>
            </a:bodyPr>
            <a:lstStyle/>
            <a:p>
              <a:r>
                <a:rPr lang="en-US">
                  <a:latin typeface="Times New Roman" pitchFamily="18" charset="0"/>
                </a:rPr>
                <a:t>Manage security</a:t>
              </a:r>
            </a:p>
          </p:txBody>
        </p:sp>
      </p:grpSp>
      <p:grpSp>
        <p:nvGrpSpPr>
          <p:cNvPr id="7" name="Group 76"/>
          <p:cNvGrpSpPr>
            <a:grpSpLocks/>
          </p:cNvGrpSpPr>
          <p:nvPr/>
        </p:nvGrpSpPr>
        <p:grpSpPr bwMode="auto">
          <a:xfrm>
            <a:off x="1143000" y="3733800"/>
            <a:ext cx="1670050" cy="1050925"/>
            <a:chOff x="720" y="2352"/>
            <a:chExt cx="1052" cy="662"/>
          </a:xfrm>
        </p:grpSpPr>
        <p:grpSp>
          <p:nvGrpSpPr>
            <p:cNvPr id="28718" name="Group 53"/>
            <p:cNvGrpSpPr>
              <a:grpSpLocks/>
            </p:cNvGrpSpPr>
            <p:nvPr/>
          </p:nvGrpSpPr>
          <p:grpSpPr bwMode="auto">
            <a:xfrm>
              <a:off x="1065" y="2352"/>
              <a:ext cx="262" cy="354"/>
              <a:chOff x="1065" y="2352"/>
              <a:chExt cx="262" cy="354"/>
            </a:xfrm>
          </p:grpSpPr>
          <p:sp>
            <p:nvSpPr>
              <p:cNvPr id="28720" name="Line 22"/>
              <p:cNvSpPr>
                <a:spLocks noChangeShapeType="1"/>
              </p:cNvSpPr>
              <p:nvPr/>
            </p:nvSpPr>
            <p:spPr bwMode="auto">
              <a:xfrm>
                <a:off x="1200" y="2465"/>
                <a:ext cx="1" cy="107"/>
              </a:xfrm>
              <a:prstGeom prst="line">
                <a:avLst/>
              </a:prstGeom>
              <a:noFill/>
              <a:ln w="0">
                <a:solidFill>
                  <a:srgbClr val="990033"/>
                </a:solidFill>
                <a:round/>
                <a:headEnd/>
                <a:tailEnd/>
              </a:ln>
            </p:spPr>
            <p:txBody>
              <a:bodyPr/>
              <a:lstStyle/>
              <a:p>
                <a:endParaRPr lang="en-US"/>
              </a:p>
            </p:txBody>
          </p:sp>
          <p:sp>
            <p:nvSpPr>
              <p:cNvPr id="28721" name="Line 23"/>
              <p:cNvSpPr>
                <a:spLocks noChangeShapeType="1"/>
              </p:cNvSpPr>
              <p:nvPr/>
            </p:nvSpPr>
            <p:spPr bwMode="auto">
              <a:xfrm>
                <a:off x="1100" y="2494"/>
                <a:ext cx="192" cy="1"/>
              </a:xfrm>
              <a:prstGeom prst="line">
                <a:avLst/>
              </a:prstGeom>
              <a:noFill/>
              <a:ln w="0">
                <a:solidFill>
                  <a:srgbClr val="990033"/>
                </a:solidFill>
                <a:round/>
                <a:headEnd/>
                <a:tailEnd/>
              </a:ln>
            </p:spPr>
            <p:txBody>
              <a:bodyPr/>
              <a:lstStyle/>
              <a:p>
                <a:endParaRPr lang="en-US"/>
              </a:p>
            </p:txBody>
          </p:sp>
          <p:grpSp>
            <p:nvGrpSpPr>
              <p:cNvPr id="28722" name="Group 35"/>
              <p:cNvGrpSpPr>
                <a:grpSpLocks/>
              </p:cNvGrpSpPr>
              <p:nvPr/>
            </p:nvGrpSpPr>
            <p:grpSpPr bwMode="auto">
              <a:xfrm>
                <a:off x="1065" y="2352"/>
                <a:ext cx="262" cy="354"/>
                <a:chOff x="1138" y="1753"/>
                <a:chExt cx="262" cy="354"/>
              </a:xfrm>
            </p:grpSpPr>
            <p:sp>
              <p:nvSpPr>
                <p:cNvPr id="28723" name="Oval 21"/>
                <p:cNvSpPr>
                  <a:spLocks noChangeArrowheads="1"/>
                </p:cNvSpPr>
                <p:nvPr/>
              </p:nvSpPr>
              <p:spPr bwMode="auto">
                <a:xfrm>
                  <a:off x="1209" y="1753"/>
                  <a:ext cx="134" cy="120"/>
                </a:xfrm>
                <a:prstGeom prst="ellipse">
                  <a:avLst/>
                </a:prstGeom>
                <a:noFill/>
                <a:ln w="0">
                  <a:solidFill>
                    <a:srgbClr val="990033"/>
                  </a:solidFill>
                  <a:round/>
                  <a:headEnd/>
                  <a:tailEnd/>
                </a:ln>
              </p:spPr>
              <p:txBody>
                <a:bodyPr/>
                <a:lstStyle/>
                <a:p>
                  <a:endParaRPr lang="en-US"/>
                </a:p>
              </p:txBody>
            </p:sp>
            <p:sp>
              <p:nvSpPr>
                <p:cNvPr id="28724" name="Freeform 24"/>
                <p:cNvSpPr>
                  <a:spLocks/>
                </p:cNvSpPr>
                <p:nvPr/>
              </p:nvSpPr>
              <p:spPr bwMode="auto">
                <a:xfrm>
                  <a:off x="1138" y="1973"/>
                  <a:ext cx="262" cy="134"/>
                </a:xfrm>
                <a:custGeom>
                  <a:avLst/>
                  <a:gdLst>
                    <a:gd name="T0" fmla="*/ 0 w 37"/>
                    <a:gd name="T1" fmla="*/ 47006 h 19"/>
                    <a:gd name="T2" fmla="*/ 47939 w 37"/>
                    <a:gd name="T3" fmla="*/ 0 h 19"/>
                    <a:gd name="T4" fmla="*/ 93010 w 37"/>
                    <a:gd name="T5" fmla="*/ 47006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endParaRPr lang="en-US"/>
                </a:p>
              </p:txBody>
            </p:sp>
          </p:grpSp>
        </p:grpSp>
        <p:sp>
          <p:nvSpPr>
            <p:cNvPr id="28719" name="Rectangle 25"/>
            <p:cNvSpPr>
              <a:spLocks noChangeArrowheads="1"/>
            </p:cNvSpPr>
            <p:nvPr/>
          </p:nvSpPr>
          <p:spPr bwMode="auto">
            <a:xfrm>
              <a:off x="720" y="2880"/>
              <a:ext cx="1052"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MS Sans Serif" charset="0"/>
                </a:rPr>
                <a:t>System administrator</a:t>
              </a:r>
              <a:endParaRPr lang="en-US" sz="2400">
                <a:latin typeface="Times New Roman" pitchFamily="18" charset="0"/>
              </a:endParaRPr>
            </a:p>
          </p:txBody>
        </p:sp>
      </p:grpSp>
      <p:grpSp>
        <p:nvGrpSpPr>
          <p:cNvPr id="10" name="Group 78"/>
          <p:cNvGrpSpPr>
            <a:grpSpLocks/>
          </p:cNvGrpSpPr>
          <p:nvPr/>
        </p:nvGrpSpPr>
        <p:grpSpPr bwMode="auto">
          <a:xfrm>
            <a:off x="2222500" y="2286000"/>
            <a:ext cx="2044700" cy="1295400"/>
            <a:chOff x="1400" y="1440"/>
            <a:chExt cx="1288" cy="816"/>
          </a:xfrm>
        </p:grpSpPr>
        <p:sp>
          <p:nvSpPr>
            <p:cNvPr id="28715" name="Line 27"/>
            <p:cNvSpPr>
              <a:spLocks noChangeShapeType="1"/>
            </p:cNvSpPr>
            <p:nvPr/>
          </p:nvSpPr>
          <p:spPr bwMode="auto">
            <a:xfrm flipH="1">
              <a:off x="1400" y="1440"/>
              <a:ext cx="1288" cy="455"/>
            </a:xfrm>
            <a:prstGeom prst="line">
              <a:avLst/>
            </a:prstGeom>
            <a:noFill/>
            <a:ln w="0">
              <a:solidFill>
                <a:srgbClr val="990033"/>
              </a:solidFill>
              <a:round/>
              <a:headEnd/>
              <a:tailEnd/>
            </a:ln>
          </p:spPr>
          <p:txBody>
            <a:bodyPr/>
            <a:lstStyle/>
            <a:p>
              <a:endParaRPr lang="en-US"/>
            </a:p>
          </p:txBody>
        </p:sp>
        <p:sp>
          <p:nvSpPr>
            <p:cNvPr id="28716" name="Line 29"/>
            <p:cNvSpPr>
              <a:spLocks noChangeShapeType="1"/>
            </p:cNvSpPr>
            <p:nvPr/>
          </p:nvSpPr>
          <p:spPr bwMode="auto">
            <a:xfrm flipH="1" flipV="1">
              <a:off x="1400" y="1980"/>
              <a:ext cx="1048" cy="276"/>
            </a:xfrm>
            <a:prstGeom prst="line">
              <a:avLst/>
            </a:prstGeom>
            <a:noFill/>
            <a:ln w="0">
              <a:solidFill>
                <a:srgbClr val="990033"/>
              </a:solidFill>
              <a:round/>
              <a:headEnd/>
              <a:tailEnd/>
            </a:ln>
          </p:spPr>
          <p:txBody>
            <a:bodyPr/>
            <a:lstStyle/>
            <a:p>
              <a:endParaRPr lang="en-US"/>
            </a:p>
          </p:txBody>
        </p:sp>
        <p:sp>
          <p:nvSpPr>
            <p:cNvPr id="28717" name="Line 33"/>
            <p:cNvSpPr>
              <a:spLocks noChangeShapeType="1"/>
            </p:cNvSpPr>
            <p:nvPr/>
          </p:nvSpPr>
          <p:spPr bwMode="auto">
            <a:xfrm flipH="1">
              <a:off x="1400" y="1872"/>
              <a:ext cx="1096" cy="65"/>
            </a:xfrm>
            <a:prstGeom prst="line">
              <a:avLst/>
            </a:prstGeom>
            <a:noFill/>
            <a:ln w="0">
              <a:solidFill>
                <a:srgbClr val="990033"/>
              </a:solidFill>
              <a:round/>
              <a:headEnd/>
              <a:tailEnd/>
            </a:ln>
          </p:spPr>
          <p:txBody>
            <a:bodyPr/>
            <a:lstStyle/>
            <a:p>
              <a:endParaRPr lang="en-US"/>
            </a:p>
          </p:txBody>
        </p:sp>
      </p:grpSp>
      <p:grpSp>
        <p:nvGrpSpPr>
          <p:cNvPr id="11" name="Group 75"/>
          <p:cNvGrpSpPr>
            <a:grpSpLocks/>
          </p:cNvGrpSpPr>
          <p:nvPr/>
        </p:nvGrpSpPr>
        <p:grpSpPr bwMode="auto">
          <a:xfrm>
            <a:off x="1371600" y="2286000"/>
            <a:ext cx="735013" cy="898525"/>
            <a:chOff x="864" y="1440"/>
            <a:chExt cx="463" cy="566"/>
          </a:xfrm>
        </p:grpSpPr>
        <p:grpSp>
          <p:nvGrpSpPr>
            <p:cNvPr id="28708" name="Group 64"/>
            <p:cNvGrpSpPr>
              <a:grpSpLocks/>
            </p:cNvGrpSpPr>
            <p:nvPr/>
          </p:nvGrpSpPr>
          <p:grpSpPr bwMode="auto">
            <a:xfrm>
              <a:off x="1065" y="1440"/>
              <a:ext cx="262" cy="354"/>
              <a:chOff x="1065" y="1440"/>
              <a:chExt cx="262" cy="354"/>
            </a:xfrm>
          </p:grpSpPr>
          <p:sp>
            <p:nvSpPr>
              <p:cNvPr id="28710" name="Line 47"/>
              <p:cNvSpPr>
                <a:spLocks noChangeShapeType="1"/>
              </p:cNvSpPr>
              <p:nvPr/>
            </p:nvSpPr>
            <p:spPr bwMode="auto">
              <a:xfrm>
                <a:off x="1200" y="1553"/>
                <a:ext cx="1" cy="107"/>
              </a:xfrm>
              <a:prstGeom prst="line">
                <a:avLst/>
              </a:prstGeom>
              <a:noFill/>
              <a:ln w="0">
                <a:solidFill>
                  <a:srgbClr val="990033"/>
                </a:solidFill>
                <a:round/>
                <a:headEnd/>
                <a:tailEnd/>
              </a:ln>
            </p:spPr>
            <p:txBody>
              <a:bodyPr/>
              <a:lstStyle/>
              <a:p>
                <a:endParaRPr lang="en-US"/>
              </a:p>
            </p:txBody>
          </p:sp>
          <p:sp>
            <p:nvSpPr>
              <p:cNvPr id="28711" name="Line 48"/>
              <p:cNvSpPr>
                <a:spLocks noChangeShapeType="1"/>
              </p:cNvSpPr>
              <p:nvPr/>
            </p:nvSpPr>
            <p:spPr bwMode="auto">
              <a:xfrm>
                <a:off x="1100" y="1582"/>
                <a:ext cx="192" cy="1"/>
              </a:xfrm>
              <a:prstGeom prst="line">
                <a:avLst/>
              </a:prstGeom>
              <a:noFill/>
              <a:ln w="0">
                <a:solidFill>
                  <a:srgbClr val="990033"/>
                </a:solidFill>
                <a:round/>
                <a:headEnd/>
                <a:tailEnd/>
              </a:ln>
            </p:spPr>
            <p:txBody>
              <a:bodyPr/>
              <a:lstStyle/>
              <a:p>
                <a:endParaRPr lang="en-US"/>
              </a:p>
            </p:txBody>
          </p:sp>
          <p:grpSp>
            <p:nvGrpSpPr>
              <p:cNvPr id="28712" name="Group 49"/>
              <p:cNvGrpSpPr>
                <a:grpSpLocks/>
              </p:cNvGrpSpPr>
              <p:nvPr/>
            </p:nvGrpSpPr>
            <p:grpSpPr bwMode="auto">
              <a:xfrm>
                <a:off x="1065" y="1440"/>
                <a:ext cx="262" cy="354"/>
                <a:chOff x="1138" y="1753"/>
                <a:chExt cx="262" cy="354"/>
              </a:xfrm>
            </p:grpSpPr>
            <p:sp>
              <p:nvSpPr>
                <p:cNvPr id="28713" name="Oval 50"/>
                <p:cNvSpPr>
                  <a:spLocks noChangeArrowheads="1"/>
                </p:cNvSpPr>
                <p:nvPr/>
              </p:nvSpPr>
              <p:spPr bwMode="auto">
                <a:xfrm>
                  <a:off x="1209" y="1753"/>
                  <a:ext cx="134" cy="120"/>
                </a:xfrm>
                <a:prstGeom prst="ellipse">
                  <a:avLst/>
                </a:prstGeom>
                <a:noFill/>
                <a:ln w="0">
                  <a:solidFill>
                    <a:srgbClr val="990033"/>
                  </a:solidFill>
                  <a:round/>
                  <a:headEnd/>
                  <a:tailEnd/>
                </a:ln>
              </p:spPr>
              <p:txBody>
                <a:bodyPr/>
                <a:lstStyle/>
                <a:p>
                  <a:endParaRPr lang="en-US"/>
                </a:p>
              </p:txBody>
            </p:sp>
            <p:sp>
              <p:nvSpPr>
                <p:cNvPr id="28714" name="Freeform 51"/>
                <p:cNvSpPr>
                  <a:spLocks/>
                </p:cNvSpPr>
                <p:nvPr/>
              </p:nvSpPr>
              <p:spPr bwMode="auto">
                <a:xfrm>
                  <a:off x="1138" y="1973"/>
                  <a:ext cx="262" cy="134"/>
                </a:xfrm>
                <a:custGeom>
                  <a:avLst/>
                  <a:gdLst>
                    <a:gd name="T0" fmla="*/ 0 w 37"/>
                    <a:gd name="T1" fmla="*/ 47006 h 19"/>
                    <a:gd name="T2" fmla="*/ 47939 w 37"/>
                    <a:gd name="T3" fmla="*/ 0 h 19"/>
                    <a:gd name="T4" fmla="*/ 93010 w 37"/>
                    <a:gd name="T5" fmla="*/ 47006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endParaRPr lang="en-US"/>
                </a:p>
              </p:txBody>
            </p:sp>
          </p:grpSp>
        </p:grpSp>
        <p:sp>
          <p:nvSpPr>
            <p:cNvPr id="28709" name="Rectangle 52"/>
            <p:cNvSpPr>
              <a:spLocks noChangeArrowheads="1"/>
            </p:cNvSpPr>
            <p:nvPr/>
          </p:nvSpPr>
          <p:spPr bwMode="auto">
            <a:xfrm>
              <a:off x="864" y="1872"/>
              <a:ext cx="38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MS Sans Serif" charset="0"/>
                </a:rPr>
                <a:t>Cashier</a:t>
              </a:r>
              <a:endParaRPr lang="en-US" sz="2400">
                <a:latin typeface="Times New Roman" pitchFamily="18" charset="0"/>
              </a:endParaRPr>
            </a:p>
          </p:txBody>
        </p:sp>
      </p:grpSp>
      <p:grpSp>
        <p:nvGrpSpPr>
          <p:cNvPr id="14" name="Group 56"/>
          <p:cNvGrpSpPr>
            <a:grpSpLocks/>
          </p:cNvGrpSpPr>
          <p:nvPr/>
        </p:nvGrpSpPr>
        <p:grpSpPr bwMode="auto">
          <a:xfrm>
            <a:off x="4076700" y="2819400"/>
            <a:ext cx="1600200" cy="417513"/>
            <a:chOff x="2736" y="1248"/>
            <a:chExt cx="1008" cy="263"/>
          </a:xfrm>
        </p:grpSpPr>
        <p:sp>
          <p:nvSpPr>
            <p:cNvPr id="28706" name="Oval 57"/>
            <p:cNvSpPr>
              <a:spLocks noChangeArrowheads="1"/>
            </p:cNvSpPr>
            <p:nvPr/>
          </p:nvSpPr>
          <p:spPr bwMode="auto">
            <a:xfrm>
              <a:off x="2736" y="1248"/>
              <a:ext cx="1008" cy="263"/>
            </a:xfrm>
            <a:prstGeom prst="ellipse">
              <a:avLst/>
            </a:prstGeom>
            <a:noFill/>
            <a:ln w="0">
              <a:solidFill>
                <a:srgbClr val="990033"/>
              </a:solidFill>
              <a:round/>
              <a:headEnd/>
              <a:tailEnd/>
            </a:ln>
          </p:spPr>
          <p:txBody>
            <a:bodyPr/>
            <a:lstStyle/>
            <a:p>
              <a:endParaRPr lang="en-US"/>
            </a:p>
          </p:txBody>
        </p:sp>
        <p:sp>
          <p:nvSpPr>
            <p:cNvPr id="28707" name="Rectangle 58"/>
            <p:cNvSpPr>
              <a:spLocks noChangeArrowheads="1"/>
            </p:cNvSpPr>
            <p:nvPr/>
          </p:nvSpPr>
          <p:spPr bwMode="auto">
            <a:xfrm>
              <a:off x="2920" y="1303"/>
              <a:ext cx="735"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MS Sans Serif" charset="0"/>
                </a:rPr>
                <a:t>Handle returns</a:t>
              </a:r>
              <a:endParaRPr lang="en-US" sz="2400">
                <a:latin typeface="Times New Roman" pitchFamily="18" charset="0"/>
              </a:endParaRPr>
            </a:p>
          </p:txBody>
        </p:sp>
      </p:grpSp>
      <p:grpSp>
        <p:nvGrpSpPr>
          <p:cNvPr id="15" name="Group 59"/>
          <p:cNvGrpSpPr>
            <a:grpSpLocks/>
          </p:cNvGrpSpPr>
          <p:nvPr/>
        </p:nvGrpSpPr>
        <p:grpSpPr bwMode="auto">
          <a:xfrm>
            <a:off x="3962400" y="3429000"/>
            <a:ext cx="1828800" cy="417513"/>
            <a:chOff x="2736" y="1248"/>
            <a:chExt cx="1008" cy="263"/>
          </a:xfrm>
        </p:grpSpPr>
        <p:sp>
          <p:nvSpPr>
            <p:cNvPr id="28704" name="Oval 60"/>
            <p:cNvSpPr>
              <a:spLocks noChangeArrowheads="1"/>
            </p:cNvSpPr>
            <p:nvPr/>
          </p:nvSpPr>
          <p:spPr bwMode="auto">
            <a:xfrm>
              <a:off x="2736" y="1248"/>
              <a:ext cx="1008" cy="263"/>
            </a:xfrm>
            <a:prstGeom prst="ellipse">
              <a:avLst/>
            </a:prstGeom>
            <a:noFill/>
            <a:ln w="0">
              <a:solidFill>
                <a:srgbClr val="990033"/>
              </a:solidFill>
              <a:round/>
              <a:headEnd/>
              <a:tailEnd/>
            </a:ln>
          </p:spPr>
          <p:txBody>
            <a:bodyPr/>
            <a:lstStyle/>
            <a:p>
              <a:endParaRPr lang="en-US"/>
            </a:p>
          </p:txBody>
        </p:sp>
        <p:sp>
          <p:nvSpPr>
            <p:cNvPr id="28705" name="Rectangle 61"/>
            <p:cNvSpPr>
              <a:spLocks noChangeArrowheads="1"/>
            </p:cNvSpPr>
            <p:nvPr/>
          </p:nvSpPr>
          <p:spPr bwMode="auto">
            <a:xfrm>
              <a:off x="2920" y="1303"/>
              <a:ext cx="626"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MS Sans Serif" charset="0"/>
                </a:rPr>
                <a:t>Process rental</a:t>
              </a:r>
              <a:endParaRPr lang="en-US" sz="2400">
                <a:latin typeface="Times New Roman" pitchFamily="18" charset="0"/>
              </a:endParaRPr>
            </a:p>
          </p:txBody>
        </p:sp>
      </p:grpSp>
      <p:sp>
        <p:nvSpPr>
          <p:cNvPr id="128063" name="Text Box 63"/>
          <p:cNvSpPr txBox="1">
            <a:spLocks noChangeArrowheads="1"/>
          </p:cNvSpPr>
          <p:nvPr/>
        </p:nvSpPr>
        <p:spPr bwMode="auto">
          <a:xfrm>
            <a:off x="6934200" y="3352800"/>
            <a:ext cx="1673225" cy="681038"/>
          </a:xfrm>
          <a:prstGeom prst="rect">
            <a:avLst/>
          </a:prstGeom>
          <a:noFill/>
          <a:ln w="9525">
            <a:solidFill>
              <a:schemeClr val="tx1"/>
            </a:solidFill>
            <a:miter lim="800000"/>
            <a:headEnd/>
            <a:tailEnd/>
          </a:ln>
        </p:spPr>
        <p:txBody>
          <a:bodyPr>
            <a:spAutoFit/>
          </a:bodyPr>
          <a:lstStyle/>
          <a:p>
            <a:pPr algn="ctr"/>
            <a:r>
              <a:rPr lang="en-US">
                <a:latin typeface="Times New Roman" pitchFamily="18" charset="0"/>
              </a:rPr>
              <a:t>&lt;&lt;actor&gt;&gt;</a:t>
            </a:r>
          </a:p>
          <a:p>
            <a:pPr algn="ctr"/>
            <a:r>
              <a:rPr lang="en-US" sz="2000">
                <a:latin typeface="Times New Roman" pitchFamily="18" charset="0"/>
              </a:rPr>
              <a:t>Tax calculator</a:t>
            </a:r>
          </a:p>
        </p:txBody>
      </p:sp>
      <p:grpSp>
        <p:nvGrpSpPr>
          <p:cNvPr id="16" name="Group 83"/>
          <p:cNvGrpSpPr>
            <a:grpSpLocks/>
          </p:cNvGrpSpPr>
          <p:nvPr/>
        </p:nvGrpSpPr>
        <p:grpSpPr bwMode="auto">
          <a:xfrm>
            <a:off x="3984625" y="4876800"/>
            <a:ext cx="1782763" cy="417513"/>
            <a:chOff x="2510" y="3072"/>
            <a:chExt cx="1123" cy="263"/>
          </a:xfrm>
        </p:grpSpPr>
        <p:sp>
          <p:nvSpPr>
            <p:cNvPr id="28702" name="Oval 68"/>
            <p:cNvSpPr>
              <a:spLocks noChangeArrowheads="1"/>
            </p:cNvSpPr>
            <p:nvPr/>
          </p:nvSpPr>
          <p:spPr bwMode="auto">
            <a:xfrm>
              <a:off x="2510" y="3072"/>
              <a:ext cx="1123" cy="263"/>
            </a:xfrm>
            <a:prstGeom prst="ellipse">
              <a:avLst/>
            </a:prstGeom>
            <a:noFill/>
            <a:ln w="0">
              <a:solidFill>
                <a:srgbClr val="990033"/>
              </a:solidFill>
              <a:round/>
              <a:headEnd/>
              <a:tailEnd/>
            </a:ln>
          </p:spPr>
          <p:txBody>
            <a:bodyPr/>
            <a:lstStyle/>
            <a:p>
              <a:endParaRPr lang="en-US"/>
            </a:p>
          </p:txBody>
        </p:sp>
        <p:sp>
          <p:nvSpPr>
            <p:cNvPr id="28703" name="Rectangle 69"/>
            <p:cNvSpPr>
              <a:spLocks noChangeArrowheads="1"/>
            </p:cNvSpPr>
            <p:nvPr/>
          </p:nvSpPr>
          <p:spPr bwMode="auto">
            <a:xfrm>
              <a:off x="2640" y="3120"/>
              <a:ext cx="956" cy="173"/>
            </a:xfrm>
            <a:prstGeom prst="rect">
              <a:avLst/>
            </a:prstGeom>
            <a:noFill/>
            <a:ln w="9525">
              <a:noFill/>
              <a:miter lim="800000"/>
              <a:headEnd/>
              <a:tailEnd/>
            </a:ln>
          </p:spPr>
          <p:txBody>
            <a:bodyPr lIns="0" tIns="0" rIns="0" bIns="0">
              <a:spAutoFit/>
            </a:bodyPr>
            <a:lstStyle/>
            <a:p>
              <a:r>
                <a:rPr lang="en-US">
                  <a:latin typeface="Times New Roman" pitchFamily="18" charset="0"/>
                </a:rPr>
                <a:t>Manage users</a:t>
              </a:r>
            </a:p>
          </p:txBody>
        </p:sp>
      </p:grpSp>
      <p:grpSp>
        <p:nvGrpSpPr>
          <p:cNvPr id="17" name="Group 79"/>
          <p:cNvGrpSpPr>
            <a:grpSpLocks/>
          </p:cNvGrpSpPr>
          <p:nvPr/>
        </p:nvGrpSpPr>
        <p:grpSpPr bwMode="auto">
          <a:xfrm>
            <a:off x="2057400" y="4114800"/>
            <a:ext cx="1981200" cy="838200"/>
            <a:chOff x="1296" y="2592"/>
            <a:chExt cx="1248" cy="528"/>
          </a:xfrm>
        </p:grpSpPr>
        <p:sp>
          <p:nvSpPr>
            <p:cNvPr id="28700" name="Line 66"/>
            <p:cNvSpPr>
              <a:spLocks noChangeShapeType="1"/>
            </p:cNvSpPr>
            <p:nvPr/>
          </p:nvSpPr>
          <p:spPr bwMode="auto">
            <a:xfrm flipH="1" flipV="1">
              <a:off x="1344" y="2592"/>
              <a:ext cx="1200" cy="192"/>
            </a:xfrm>
            <a:prstGeom prst="line">
              <a:avLst/>
            </a:prstGeom>
            <a:noFill/>
            <a:ln w="0">
              <a:solidFill>
                <a:srgbClr val="990033"/>
              </a:solidFill>
              <a:round/>
              <a:headEnd/>
              <a:tailEnd/>
            </a:ln>
          </p:spPr>
          <p:txBody>
            <a:bodyPr/>
            <a:lstStyle/>
            <a:p>
              <a:endParaRPr lang="en-US"/>
            </a:p>
          </p:txBody>
        </p:sp>
        <p:sp>
          <p:nvSpPr>
            <p:cNvPr id="28701" name="Line 70"/>
            <p:cNvSpPr>
              <a:spLocks noChangeShapeType="1"/>
            </p:cNvSpPr>
            <p:nvPr/>
          </p:nvSpPr>
          <p:spPr bwMode="auto">
            <a:xfrm flipH="1" flipV="1">
              <a:off x="1296" y="2592"/>
              <a:ext cx="1200" cy="528"/>
            </a:xfrm>
            <a:prstGeom prst="line">
              <a:avLst/>
            </a:prstGeom>
            <a:noFill/>
            <a:ln w="0">
              <a:solidFill>
                <a:srgbClr val="990033"/>
              </a:solidFill>
              <a:round/>
              <a:headEnd/>
              <a:tailEnd/>
            </a:ln>
          </p:spPr>
          <p:txBody>
            <a:bodyPr/>
            <a:lstStyle/>
            <a:p>
              <a:endParaRPr lang="en-US"/>
            </a:p>
          </p:txBody>
        </p:sp>
      </p:grpSp>
      <p:sp>
        <p:nvSpPr>
          <p:cNvPr id="128072" name="Text Box 72"/>
          <p:cNvSpPr txBox="1">
            <a:spLocks noChangeArrowheads="1"/>
          </p:cNvSpPr>
          <p:nvPr/>
        </p:nvSpPr>
        <p:spPr bwMode="auto">
          <a:xfrm>
            <a:off x="6477000" y="4419600"/>
            <a:ext cx="1673225" cy="985838"/>
          </a:xfrm>
          <a:prstGeom prst="rect">
            <a:avLst/>
          </a:prstGeom>
          <a:noFill/>
          <a:ln w="9525">
            <a:solidFill>
              <a:schemeClr val="tx1"/>
            </a:solidFill>
            <a:miter lim="800000"/>
            <a:headEnd/>
            <a:tailEnd/>
          </a:ln>
        </p:spPr>
        <p:txBody>
          <a:bodyPr>
            <a:spAutoFit/>
          </a:bodyPr>
          <a:lstStyle/>
          <a:p>
            <a:pPr algn="ctr"/>
            <a:r>
              <a:rPr lang="en-US">
                <a:latin typeface="Times New Roman" pitchFamily="18" charset="0"/>
              </a:rPr>
              <a:t>&lt;&lt;actor&gt;&gt;</a:t>
            </a:r>
          </a:p>
          <a:p>
            <a:pPr algn="ctr"/>
            <a:r>
              <a:rPr lang="en-US" sz="2000">
                <a:latin typeface="Times New Roman" pitchFamily="18" charset="0"/>
              </a:rPr>
              <a:t>Accounting system</a:t>
            </a:r>
          </a:p>
        </p:txBody>
      </p:sp>
      <p:grpSp>
        <p:nvGrpSpPr>
          <p:cNvPr id="18" name="Group 84"/>
          <p:cNvGrpSpPr>
            <a:grpSpLocks/>
          </p:cNvGrpSpPr>
          <p:nvPr/>
        </p:nvGrpSpPr>
        <p:grpSpPr bwMode="auto">
          <a:xfrm>
            <a:off x="5562600" y="2286000"/>
            <a:ext cx="1371600" cy="2286000"/>
            <a:chOff x="3504" y="1440"/>
            <a:chExt cx="864" cy="1440"/>
          </a:xfrm>
        </p:grpSpPr>
        <p:sp>
          <p:nvSpPr>
            <p:cNvPr id="28694" name="Line 19"/>
            <p:cNvSpPr>
              <a:spLocks noChangeShapeType="1"/>
            </p:cNvSpPr>
            <p:nvPr/>
          </p:nvSpPr>
          <p:spPr bwMode="auto">
            <a:xfrm flipH="1" flipV="1">
              <a:off x="3552" y="1440"/>
              <a:ext cx="816" cy="816"/>
            </a:xfrm>
            <a:prstGeom prst="line">
              <a:avLst/>
            </a:prstGeom>
            <a:noFill/>
            <a:ln w="0">
              <a:solidFill>
                <a:srgbClr val="990033"/>
              </a:solidFill>
              <a:round/>
              <a:headEnd/>
              <a:tailEnd/>
            </a:ln>
          </p:spPr>
          <p:txBody>
            <a:bodyPr/>
            <a:lstStyle/>
            <a:p>
              <a:endParaRPr lang="en-US"/>
            </a:p>
          </p:txBody>
        </p:sp>
        <p:grpSp>
          <p:nvGrpSpPr>
            <p:cNvPr id="28695" name="Group 82"/>
            <p:cNvGrpSpPr>
              <a:grpSpLocks/>
            </p:cNvGrpSpPr>
            <p:nvPr/>
          </p:nvGrpSpPr>
          <p:grpSpPr bwMode="auto">
            <a:xfrm>
              <a:off x="3504" y="1488"/>
              <a:ext cx="816" cy="1392"/>
              <a:chOff x="3504" y="1488"/>
              <a:chExt cx="816" cy="1392"/>
            </a:xfrm>
          </p:grpSpPr>
          <p:grpSp>
            <p:nvGrpSpPr>
              <p:cNvPr id="28696" name="Group 81"/>
              <p:cNvGrpSpPr>
                <a:grpSpLocks/>
              </p:cNvGrpSpPr>
              <p:nvPr/>
            </p:nvGrpSpPr>
            <p:grpSpPr bwMode="auto">
              <a:xfrm>
                <a:off x="3552" y="2256"/>
                <a:ext cx="768" cy="624"/>
                <a:chOff x="3552" y="2256"/>
                <a:chExt cx="768" cy="624"/>
              </a:xfrm>
            </p:grpSpPr>
            <p:sp>
              <p:nvSpPr>
                <p:cNvPr id="28698" name="Line 71"/>
                <p:cNvSpPr>
                  <a:spLocks noChangeShapeType="1"/>
                </p:cNvSpPr>
                <p:nvPr/>
              </p:nvSpPr>
              <p:spPr bwMode="auto">
                <a:xfrm flipH="1">
                  <a:off x="3600" y="2256"/>
                  <a:ext cx="720" cy="48"/>
                </a:xfrm>
                <a:prstGeom prst="line">
                  <a:avLst/>
                </a:prstGeom>
                <a:noFill/>
                <a:ln w="0">
                  <a:solidFill>
                    <a:srgbClr val="990033"/>
                  </a:solidFill>
                  <a:round/>
                  <a:headEnd/>
                  <a:tailEnd/>
                </a:ln>
              </p:spPr>
              <p:txBody>
                <a:bodyPr/>
                <a:lstStyle/>
                <a:p>
                  <a:endParaRPr lang="en-US"/>
                </a:p>
              </p:txBody>
            </p:sp>
            <p:sp>
              <p:nvSpPr>
                <p:cNvPr id="28699" name="Line 73"/>
                <p:cNvSpPr>
                  <a:spLocks noChangeShapeType="1"/>
                </p:cNvSpPr>
                <p:nvPr/>
              </p:nvSpPr>
              <p:spPr bwMode="auto">
                <a:xfrm flipH="1" flipV="1">
                  <a:off x="3552" y="2400"/>
                  <a:ext cx="528" cy="480"/>
                </a:xfrm>
                <a:prstGeom prst="line">
                  <a:avLst/>
                </a:prstGeom>
                <a:noFill/>
                <a:ln w="0">
                  <a:solidFill>
                    <a:srgbClr val="990033"/>
                  </a:solidFill>
                  <a:round/>
                  <a:headEnd/>
                  <a:tailEnd/>
                </a:ln>
              </p:spPr>
              <p:txBody>
                <a:bodyPr/>
                <a:lstStyle/>
                <a:p>
                  <a:endParaRPr lang="en-US"/>
                </a:p>
              </p:txBody>
            </p:sp>
          </p:grpSp>
          <p:sp>
            <p:nvSpPr>
              <p:cNvPr id="28697" name="Line 74"/>
              <p:cNvSpPr>
                <a:spLocks noChangeShapeType="1"/>
              </p:cNvSpPr>
              <p:nvPr/>
            </p:nvSpPr>
            <p:spPr bwMode="auto">
              <a:xfrm flipH="1" flipV="1">
                <a:off x="3504" y="1488"/>
                <a:ext cx="528" cy="1344"/>
              </a:xfrm>
              <a:prstGeom prst="line">
                <a:avLst/>
              </a:prstGeom>
              <a:noFill/>
              <a:ln w="0">
                <a:solidFill>
                  <a:srgbClr val="990033"/>
                </a:solidFill>
                <a:round/>
                <a:headEnd/>
                <a:tailEnd/>
              </a:ln>
            </p:spPr>
            <p:txBody>
              <a:bodyPr/>
              <a:lstStyle/>
              <a:p>
                <a:endParaRPr lang="en-US"/>
              </a:p>
            </p:txBody>
          </p:sp>
        </p:grpSp>
      </p:grpSp>
    </p:spTree>
    <p:extLst>
      <p:ext uri="{BB962C8B-B14F-4D97-AF65-F5344CB8AC3E}">
        <p14:creationId xmlns:p14="http://schemas.microsoft.com/office/powerpoint/2010/main" val="289694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80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80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80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P spid="128005" grpId="0" animBg="1"/>
      <p:bldP spid="128063" grpId="0" animBg="1" autoUpdateAnimBg="0"/>
      <p:bldP spid="12807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lstStyle/>
          <a:p>
            <a:pPr eaLnBrk="1" hangingPunct="1">
              <a:lnSpc>
                <a:spcPct val="90000"/>
              </a:lnSpc>
            </a:pPr>
            <a:r>
              <a:rPr lang="en-US" sz="2000" smtClean="0"/>
              <a:t>Narrate use cases </a:t>
            </a:r>
            <a:r>
              <a:rPr lang="en-US" sz="2000" smtClean="0">
                <a:solidFill>
                  <a:schemeClr val="hlink"/>
                </a:solidFill>
              </a:rPr>
              <a:t>independent </a:t>
            </a:r>
            <a:r>
              <a:rPr lang="en-US" sz="2000" smtClean="0"/>
              <a:t>of implementation</a:t>
            </a:r>
          </a:p>
        </p:txBody>
      </p:sp>
      <p:sp>
        <p:nvSpPr>
          <p:cNvPr id="29698" name="Date Placeholder 3"/>
          <p:cNvSpPr>
            <a:spLocks noGrp="1"/>
          </p:cNvSpPr>
          <p:nvPr>
            <p:ph type="dt" sz="quarter" idx="4294967295"/>
          </p:nvPr>
        </p:nvSpPr>
        <p:spPr>
          <a:xfrm>
            <a:off x="0" y="6356350"/>
            <a:ext cx="2133600" cy="365125"/>
          </a:xfrm>
          <a:noFill/>
        </p:spPr>
        <p:txBody>
          <a:bodyPr/>
          <a:lstStyle/>
          <a:p>
            <a:fld id="{B13835DB-7E7A-42B5-939C-392EB85F739E}" type="datetime5">
              <a:rPr lang="en-US" smtClean="0"/>
              <a:pPr/>
              <a:t>27-Aug-22</a:t>
            </a:fld>
            <a:endParaRPr lang="en-US"/>
          </a:p>
        </p:txBody>
      </p:sp>
      <p:sp>
        <p:nvSpPr>
          <p:cNvPr id="29699" name="Rectangle 2"/>
          <p:cNvSpPr>
            <a:spLocks noGrp="1" noChangeArrowheads="1"/>
          </p:cNvSpPr>
          <p:nvPr>
            <p:ph type="title" idx="4294967295"/>
          </p:nvPr>
        </p:nvSpPr>
        <p:spPr>
          <a:xfrm>
            <a:off x="741363" y="543333"/>
            <a:ext cx="7793037" cy="609600"/>
          </a:xfrm>
        </p:spPr>
        <p:txBody>
          <a:bodyPr>
            <a:normAutofit fontScale="90000"/>
          </a:bodyPr>
          <a:lstStyle/>
          <a:p>
            <a:pPr eaLnBrk="1" hangingPunct="1"/>
            <a:r>
              <a:rPr lang="en-US" sz="3600" dirty="0" smtClean="0"/>
              <a:t>More on Use Cases</a:t>
            </a:r>
          </a:p>
        </p:txBody>
      </p:sp>
      <p:sp>
        <p:nvSpPr>
          <p:cNvPr id="29706" name="Slide Number Placeholder 11"/>
          <p:cNvSpPr>
            <a:spLocks noGrp="1"/>
          </p:cNvSpPr>
          <p:nvPr>
            <p:ph type="sldNum" sz="quarter" idx="4294967295"/>
          </p:nvPr>
        </p:nvSpPr>
        <p:spPr>
          <a:xfrm>
            <a:off x="7010400" y="6356350"/>
            <a:ext cx="2133600" cy="365125"/>
          </a:xfrm>
          <a:noFill/>
        </p:spPr>
        <p:txBody>
          <a:bodyPr/>
          <a:lstStyle/>
          <a:p>
            <a:fld id="{DD43D160-172A-4768-8DE7-4DCB1FF56FD0}" type="slidenum">
              <a:rPr lang="en-US" smtClean="0"/>
              <a:pPr/>
              <a:t>46</a:t>
            </a:fld>
            <a:endParaRPr lang="en-US" smtClean="0"/>
          </a:p>
        </p:txBody>
      </p:sp>
      <p:sp>
        <p:nvSpPr>
          <p:cNvPr id="95237" name="Rectangle 5"/>
          <p:cNvSpPr>
            <a:spLocks noChangeArrowheads="1"/>
          </p:cNvSpPr>
          <p:nvPr/>
        </p:nvSpPr>
        <p:spPr bwMode="auto">
          <a:xfrm>
            <a:off x="381000" y="2708275"/>
            <a:ext cx="8305800" cy="808038"/>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t>State </a:t>
            </a:r>
            <a:r>
              <a:rPr lang="en-US" sz="2000">
                <a:solidFill>
                  <a:schemeClr val="hlink"/>
                </a:solidFill>
              </a:rPr>
              <a:t>success</a:t>
            </a:r>
            <a:r>
              <a:rPr lang="en-US" sz="2000"/>
              <a:t> scenarios (how do you determine the success of a use case).</a:t>
            </a:r>
          </a:p>
        </p:txBody>
      </p:sp>
      <p:sp>
        <p:nvSpPr>
          <p:cNvPr id="95238" name="Rectangle 6"/>
          <p:cNvSpPr>
            <a:spLocks noChangeArrowheads="1"/>
          </p:cNvSpPr>
          <p:nvPr/>
        </p:nvSpPr>
        <p:spPr bwMode="auto">
          <a:xfrm>
            <a:off x="381000" y="3695700"/>
            <a:ext cx="8305800" cy="533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t>A use case corresponds to one or more </a:t>
            </a:r>
            <a:r>
              <a:rPr lang="en-US" sz="2000">
                <a:solidFill>
                  <a:schemeClr val="hlink"/>
                </a:solidFill>
              </a:rPr>
              <a:t>scenarios</a:t>
            </a:r>
            <a:r>
              <a:rPr lang="en-US" sz="2000"/>
              <a:t>.</a:t>
            </a:r>
          </a:p>
        </p:txBody>
      </p:sp>
      <p:sp>
        <p:nvSpPr>
          <p:cNvPr id="95239" name="Rectangle 7"/>
          <p:cNvSpPr>
            <a:spLocks noChangeArrowheads="1"/>
          </p:cNvSpPr>
          <p:nvPr/>
        </p:nvSpPr>
        <p:spPr bwMode="auto">
          <a:xfrm>
            <a:off x="381000" y="4408488"/>
            <a:ext cx="8305800" cy="533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t>Agree on a </a:t>
            </a:r>
            <a:r>
              <a:rPr lang="en-US" sz="2000">
                <a:solidFill>
                  <a:schemeClr val="hlink"/>
                </a:solidFill>
              </a:rPr>
              <a:t>format</a:t>
            </a:r>
            <a:r>
              <a:rPr lang="en-US" sz="2000"/>
              <a:t> for use case description</a:t>
            </a:r>
          </a:p>
        </p:txBody>
      </p:sp>
      <p:sp>
        <p:nvSpPr>
          <p:cNvPr id="95240" name="Rectangle 8"/>
          <p:cNvSpPr>
            <a:spLocks noChangeArrowheads="1"/>
          </p:cNvSpPr>
          <p:nvPr/>
        </p:nvSpPr>
        <p:spPr bwMode="auto">
          <a:xfrm>
            <a:off x="381000" y="5121275"/>
            <a:ext cx="8305800" cy="1219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000"/>
              <a:t>Name a use case starting with a verb in order to emphasize that it is a process (</a:t>
            </a:r>
            <a:r>
              <a:rPr lang="en-US" sz="2000">
                <a:solidFill>
                  <a:schemeClr val="hlink"/>
                </a:solidFill>
              </a:rPr>
              <a:t>Buy</a:t>
            </a:r>
            <a:r>
              <a:rPr lang="en-US" sz="2000"/>
              <a:t> Items, </a:t>
            </a:r>
            <a:r>
              <a:rPr lang="en-US" sz="2000">
                <a:solidFill>
                  <a:schemeClr val="hlink"/>
                </a:solidFill>
              </a:rPr>
              <a:t>Enter</a:t>
            </a:r>
            <a:r>
              <a:rPr lang="en-US" sz="2000"/>
              <a:t> an order, </a:t>
            </a:r>
            <a:r>
              <a:rPr lang="en-US" sz="2000">
                <a:solidFill>
                  <a:schemeClr val="hlink"/>
                </a:solidFill>
              </a:rPr>
              <a:t>Reduce</a:t>
            </a:r>
            <a:r>
              <a:rPr lang="en-US" sz="2000"/>
              <a:t> inventory)</a:t>
            </a:r>
          </a:p>
        </p:txBody>
      </p:sp>
    </p:spTree>
    <p:extLst>
      <p:ext uri="{BB962C8B-B14F-4D97-AF65-F5344CB8AC3E}">
        <p14:creationId xmlns:p14="http://schemas.microsoft.com/office/powerpoint/2010/main" val="185265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P spid="95237" grpId="0" autoUpdateAnimBg="0"/>
      <p:bldP spid="95238" grpId="0" autoUpdateAnimBg="0"/>
      <p:bldP spid="95239" grpId="0" autoUpdateAnimBg="0"/>
      <p:bldP spid="9524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p:txBody>
          <a:bodyPr/>
          <a:lstStyle/>
          <a:p>
            <a:pPr eaLnBrk="1" hangingPunct="1"/>
            <a:r>
              <a:rPr lang="en-US" sz="2000" smtClean="0"/>
              <a:t>Document exception handling or branching </a:t>
            </a:r>
          </a:p>
        </p:txBody>
      </p:sp>
      <p:sp>
        <p:nvSpPr>
          <p:cNvPr id="30722" name="Date Placeholder 3"/>
          <p:cNvSpPr>
            <a:spLocks noGrp="1"/>
          </p:cNvSpPr>
          <p:nvPr>
            <p:ph type="dt" sz="quarter" idx="4294967295"/>
          </p:nvPr>
        </p:nvSpPr>
        <p:spPr>
          <a:xfrm>
            <a:off x="0" y="6356350"/>
            <a:ext cx="2133600" cy="365125"/>
          </a:xfrm>
          <a:noFill/>
        </p:spPr>
        <p:txBody>
          <a:bodyPr/>
          <a:lstStyle/>
          <a:p>
            <a:fld id="{69E5307E-16F6-4933-862C-AC22697D6214}" type="datetime5">
              <a:rPr lang="en-US" smtClean="0"/>
              <a:pPr/>
              <a:t>27-Aug-22</a:t>
            </a:fld>
            <a:endParaRPr lang="en-US"/>
          </a:p>
        </p:txBody>
      </p:sp>
      <p:sp>
        <p:nvSpPr>
          <p:cNvPr id="30723" name="Rectangle 2"/>
          <p:cNvSpPr>
            <a:spLocks noGrp="1" noChangeArrowheads="1"/>
          </p:cNvSpPr>
          <p:nvPr>
            <p:ph type="title" idx="4294967295"/>
          </p:nvPr>
        </p:nvSpPr>
        <p:spPr>
          <a:xfrm>
            <a:off x="685800" y="457200"/>
            <a:ext cx="7793037" cy="685800"/>
          </a:xfrm>
        </p:spPr>
        <p:txBody>
          <a:bodyPr/>
          <a:lstStyle/>
          <a:p>
            <a:pPr eaLnBrk="1" hangingPunct="1"/>
            <a:r>
              <a:rPr lang="en-US" sz="3600" dirty="0" smtClean="0"/>
              <a:t>Exception handling</a:t>
            </a:r>
            <a:endParaRPr lang="en-US" dirty="0" smtClean="0"/>
          </a:p>
        </p:txBody>
      </p:sp>
      <p:sp>
        <p:nvSpPr>
          <p:cNvPr id="30728" name="Slide Number Placeholder 9"/>
          <p:cNvSpPr>
            <a:spLocks noGrp="1"/>
          </p:cNvSpPr>
          <p:nvPr>
            <p:ph type="sldNum" sz="quarter" idx="4294967295"/>
          </p:nvPr>
        </p:nvSpPr>
        <p:spPr>
          <a:xfrm>
            <a:off x="7010400" y="6356350"/>
            <a:ext cx="2133600" cy="365125"/>
          </a:xfrm>
          <a:noFill/>
        </p:spPr>
        <p:txBody>
          <a:bodyPr/>
          <a:lstStyle/>
          <a:p>
            <a:fld id="{3DDB2E5B-1344-44AC-991F-88972DC378CB}" type="slidenum">
              <a:rPr lang="en-US" smtClean="0"/>
              <a:pPr/>
              <a:t>47</a:t>
            </a:fld>
            <a:endParaRPr lang="en-US" smtClean="0"/>
          </a:p>
        </p:txBody>
      </p:sp>
      <p:sp>
        <p:nvSpPr>
          <p:cNvPr id="96260" name="Rectangle 4"/>
          <p:cNvSpPr>
            <a:spLocks noChangeArrowheads="1"/>
          </p:cNvSpPr>
          <p:nvPr/>
        </p:nvSpPr>
        <p:spPr bwMode="auto">
          <a:xfrm>
            <a:off x="1066800" y="2743200"/>
            <a:ext cx="7772400" cy="685800"/>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000"/>
              <a:t>What is expected of the system when a “</a:t>
            </a:r>
            <a:r>
              <a:rPr lang="en-US" sz="2000">
                <a:solidFill>
                  <a:schemeClr val="hlink"/>
                </a:solidFill>
              </a:rPr>
              <a:t>Buy Item</a:t>
            </a:r>
            <a:r>
              <a:rPr lang="en-US" sz="2000"/>
              <a:t>” fails ? </a:t>
            </a:r>
          </a:p>
        </p:txBody>
      </p:sp>
      <p:sp>
        <p:nvSpPr>
          <p:cNvPr id="96261" name="Rectangle 5"/>
          <p:cNvSpPr>
            <a:spLocks noChangeArrowheads="1"/>
          </p:cNvSpPr>
          <p:nvPr/>
        </p:nvSpPr>
        <p:spPr bwMode="auto">
          <a:xfrm>
            <a:off x="1066800" y="3657600"/>
            <a:ext cx="7772400" cy="762000"/>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000"/>
              <a:t>What is expected of the system  when a “</a:t>
            </a:r>
            <a:r>
              <a:rPr lang="en-US" sz="2000">
                <a:solidFill>
                  <a:schemeClr val="hlink"/>
                </a:solidFill>
              </a:rPr>
              <a:t>credit card</a:t>
            </a:r>
            <a:r>
              <a:rPr lang="en-US" sz="2000"/>
              <a:t>” approval fails ?</a:t>
            </a:r>
          </a:p>
        </p:txBody>
      </p:sp>
    </p:spTree>
    <p:extLst>
      <p:ext uri="{BB962C8B-B14F-4D97-AF65-F5344CB8AC3E}">
        <p14:creationId xmlns:p14="http://schemas.microsoft.com/office/powerpoint/2010/main" val="130429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P spid="96260" grpId="0" autoUpdateAnimBg="0"/>
      <p:bldP spid="9626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2"/>
          <p:cNvSpPr>
            <a:spLocks noGrp="1"/>
          </p:cNvSpPr>
          <p:nvPr>
            <p:ph type="dt" sz="quarter" idx="4294967295"/>
          </p:nvPr>
        </p:nvSpPr>
        <p:spPr>
          <a:xfrm>
            <a:off x="0" y="6356350"/>
            <a:ext cx="2133600" cy="365125"/>
          </a:xfrm>
          <a:noFill/>
        </p:spPr>
        <p:txBody>
          <a:bodyPr/>
          <a:lstStyle/>
          <a:p>
            <a:fld id="{5BB602A9-EAE3-4BF8-94D1-B8D6886EF942}" type="datetime5">
              <a:rPr lang="en-US" smtClean="0"/>
              <a:pPr/>
              <a:t>27-Aug-22</a:t>
            </a:fld>
            <a:endParaRPr lang="en-US"/>
          </a:p>
        </p:txBody>
      </p:sp>
      <p:sp>
        <p:nvSpPr>
          <p:cNvPr id="31747" name="Rectangle 2"/>
          <p:cNvSpPr>
            <a:spLocks noGrp="1" noChangeArrowheads="1"/>
          </p:cNvSpPr>
          <p:nvPr>
            <p:ph type="title" idx="4294967295"/>
          </p:nvPr>
        </p:nvSpPr>
        <p:spPr>
          <a:xfrm>
            <a:off x="0" y="274638"/>
            <a:ext cx="8229600" cy="1143000"/>
          </a:xfrm>
        </p:spPr>
        <p:txBody>
          <a:bodyPr/>
          <a:lstStyle/>
          <a:p>
            <a:pPr eaLnBrk="1" hangingPunct="1"/>
            <a:r>
              <a:rPr lang="en-US" smtClean="0"/>
              <a:t>A sample Use Case</a:t>
            </a:r>
          </a:p>
        </p:txBody>
      </p:sp>
      <p:sp>
        <p:nvSpPr>
          <p:cNvPr id="31750" name="Slide Number Placeholder 7"/>
          <p:cNvSpPr>
            <a:spLocks noGrp="1"/>
          </p:cNvSpPr>
          <p:nvPr>
            <p:ph type="sldNum" sz="quarter" idx="4294967295"/>
          </p:nvPr>
        </p:nvSpPr>
        <p:spPr>
          <a:xfrm>
            <a:off x="7010400" y="6356350"/>
            <a:ext cx="2133600" cy="365125"/>
          </a:xfrm>
          <a:noFill/>
        </p:spPr>
        <p:txBody>
          <a:bodyPr/>
          <a:lstStyle/>
          <a:p>
            <a:fld id="{FF6F5953-F0A9-49BC-A5A1-30495CA3EC34}" type="slidenum">
              <a:rPr lang="en-US" smtClean="0"/>
              <a:pPr/>
              <a:t>48</a:t>
            </a:fld>
            <a:endParaRPr lang="en-US" smtClean="0"/>
          </a:p>
        </p:txBody>
      </p:sp>
      <p:sp>
        <p:nvSpPr>
          <p:cNvPr id="31748" name="Text Box 4"/>
          <p:cNvSpPr txBox="1">
            <a:spLocks noChangeArrowheads="1"/>
          </p:cNvSpPr>
          <p:nvPr/>
        </p:nvSpPr>
        <p:spPr bwMode="auto">
          <a:xfrm>
            <a:off x="1355725" y="2044700"/>
            <a:ext cx="7007225" cy="1917700"/>
          </a:xfrm>
          <a:prstGeom prst="rect">
            <a:avLst/>
          </a:prstGeom>
          <a:noFill/>
          <a:ln w="9525">
            <a:noFill/>
            <a:miter lim="800000"/>
            <a:headEnd/>
            <a:tailEnd/>
          </a:ln>
        </p:spPr>
        <p:txBody>
          <a:bodyPr wrap="none">
            <a:spAutoFit/>
          </a:bodyPr>
          <a:lstStyle/>
          <a:p>
            <a:r>
              <a:rPr lang="en-US" sz="2400">
                <a:solidFill>
                  <a:schemeClr val="hlink"/>
                </a:solidFill>
                <a:latin typeface="Times New Roman" pitchFamily="18" charset="0"/>
              </a:rPr>
              <a:t>Use case</a:t>
            </a:r>
            <a:r>
              <a:rPr lang="en-US" sz="2400">
                <a:latin typeface="Times New Roman" pitchFamily="18" charset="0"/>
              </a:rPr>
              <a:t>:	Buy Items</a:t>
            </a:r>
          </a:p>
          <a:p>
            <a:r>
              <a:rPr lang="en-US" sz="2400">
                <a:solidFill>
                  <a:schemeClr val="hlink"/>
                </a:solidFill>
                <a:latin typeface="Times New Roman" pitchFamily="18" charset="0"/>
              </a:rPr>
              <a:t>Actors</a:t>
            </a:r>
            <a:r>
              <a:rPr lang="en-US" sz="2400">
                <a:latin typeface="Times New Roman" pitchFamily="18" charset="0"/>
              </a:rPr>
              <a:t>:		Customer, Cashier</a:t>
            </a:r>
          </a:p>
          <a:p>
            <a:r>
              <a:rPr lang="en-US" sz="2400">
                <a:solidFill>
                  <a:schemeClr val="hlink"/>
                </a:solidFill>
                <a:latin typeface="Times New Roman" pitchFamily="18" charset="0"/>
              </a:rPr>
              <a:t>Description</a:t>
            </a:r>
            <a:r>
              <a:rPr lang="en-US" sz="2400">
                <a:latin typeface="Times New Roman" pitchFamily="18" charset="0"/>
              </a:rPr>
              <a:t>:	A customer arrives at a checkout with </a:t>
            </a:r>
          </a:p>
          <a:p>
            <a:r>
              <a:rPr lang="en-US" sz="2400">
                <a:latin typeface="Times New Roman" pitchFamily="18" charset="0"/>
              </a:rPr>
              <a:t>		items to purchase. The cashier records</a:t>
            </a:r>
          </a:p>
          <a:p>
            <a:r>
              <a:rPr lang="en-US" sz="2400">
                <a:latin typeface="Times New Roman" pitchFamily="18" charset="0"/>
              </a:rPr>
              <a:t>		the purchase items and collects payment</a:t>
            </a:r>
            <a:r>
              <a:rPr lang="en-US" sz="2400" b="1">
                <a:latin typeface="Times New Roman" pitchFamily="18" charset="0"/>
              </a:rPr>
              <a:t>.</a:t>
            </a:r>
          </a:p>
        </p:txBody>
      </p:sp>
    </p:spTree>
    <p:extLst>
      <p:ext uri="{BB962C8B-B14F-4D97-AF65-F5344CB8AC3E}">
        <p14:creationId xmlns:p14="http://schemas.microsoft.com/office/powerpoint/2010/main" val="28126162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p:txBody>
          <a:bodyPr/>
          <a:lstStyle/>
          <a:p>
            <a:pPr eaLnBrk="1" hangingPunct="1">
              <a:lnSpc>
                <a:spcPct val="90000"/>
              </a:lnSpc>
            </a:pPr>
            <a:r>
              <a:rPr lang="en-US" sz="2400" smtClean="0"/>
              <a:t>Use some ordering that is customary to your environment</a:t>
            </a:r>
          </a:p>
          <a:p>
            <a:pPr lvl="1" eaLnBrk="1" hangingPunct="1">
              <a:lnSpc>
                <a:spcPct val="90000"/>
              </a:lnSpc>
            </a:pPr>
            <a:r>
              <a:rPr lang="en-US" sz="2000" smtClean="0"/>
              <a:t>Example: High, Medium, Low</a:t>
            </a:r>
          </a:p>
          <a:p>
            <a:pPr lvl="1" eaLnBrk="1" hangingPunct="1">
              <a:lnSpc>
                <a:spcPct val="90000"/>
              </a:lnSpc>
            </a:pPr>
            <a:r>
              <a:rPr lang="en-US" sz="2000" smtClean="0"/>
              <a:t>Example: Must have, Essential, Nice to have</a:t>
            </a:r>
          </a:p>
          <a:p>
            <a:pPr lvl="1" eaLnBrk="1" hangingPunct="1">
              <a:lnSpc>
                <a:spcPct val="90000"/>
              </a:lnSpc>
              <a:buFont typeface="Wingdings" pitchFamily="2" charset="2"/>
              <a:buNone/>
            </a:pPr>
            <a:endParaRPr lang="en-US" sz="2000" smtClean="0"/>
          </a:p>
        </p:txBody>
      </p:sp>
      <p:sp>
        <p:nvSpPr>
          <p:cNvPr id="32770" name="Date Placeholder 3"/>
          <p:cNvSpPr>
            <a:spLocks noGrp="1"/>
          </p:cNvSpPr>
          <p:nvPr>
            <p:ph type="dt" sz="quarter" idx="4294967295"/>
          </p:nvPr>
        </p:nvSpPr>
        <p:spPr>
          <a:xfrm>
            <a:off x="0" y="6356350"/>
            <a:ext cx="2133600" cy="365125"/>
          </a:xfrm>
          <a:noFill/>
        </p:spPr>
        <p:txBody>
          <a:bodyPr/>
          <a:lstStyle/>
          <a:p>
            <a:fld id="{D591926D-22BE-4F36-BD18-B9EDA59E2EE1}" type="datetime5">
              <a:rPr lang="en-US" smtClean="0"/>
              <a:pPr/>
              <a:t>27-Aug-22</a:t>
            </a:fld>
            <a:endParaRPr lang="en-US"/>
          </a:p>
        </p:txBody>
      </p:sp>
      <p:sp>
        <p:nvSpPr>
          <p:cNvPr id="32771" name="Rectangle 2"/>
          <p:cNvSpPr>
            <a:spLocks noGrp="1" noChangeArrowheads="1"/>
          </p:cNvSpPr>
          <p:nvPr>
            <p:ph type="title" idx="4294967295"/>
          </p:nvPr>
        </p:nvSpPr>
        <p:spPr>
          <a:xfrm>
            <a:off x="0" y="274638"/>
            <a:ext cx="8229600" cy="1143000"/>
          </a:xfrm>
        </p:spPr>
        <p:txBody>
          <a:bodyPr/>
          <a:lstStyle/>
          <a:p>
            <a:pPr eaLnBrk="1" hangingPunct="1"/>
            <a:r>
              <a:rPr lang="en-US" smtClean="0"/>
              <a:t>Ranking Use Cases</a:t>
            </a:r>
          </a:p>
        </p:txBody>
      </p:sp>
      <p:sp>
        <p:nvSpPr>
          <p:cNvPr id="32776" name="Slide Number Placeholder 9"/>
          <p:cNvSpPr>
            <a:spLocks noGrp="1"/>
          </p:cNvSpPr>
          <p:nvPr>
            <p:ph type="sldNum" sz="quarter" idx="4294967295"/>
          </p:nvPr>
        </p:nvSpPr>
        <p:spPr>
          <a:xfrm>
            <a:off x="7010400" y="6356350"/>
            <a:ext cx="2133600" cy="365125"/>
          </a:xfrm>
          <a:noFill/>
        </p:spPr>
        <p:txBody>
          <a:bodyPr/>
          <a:lstStyle/>
          <a:p>
            <a:fld id="{6D83D0B3-1577-43FC-AD73-2869AF9698F2}" type="slidenum">
              <a:rPr lang="en-US" smtClean="0"/>
              <a:pPr/>
              <a:t>49</a:t>
            </a:fld>
            <a:endParaRPr lang="en-US" smtClean="0"/>
          </a:p>
        </p:txBody>
      </p:sp>
      <p:sp>
        <p:nvSpPr>
          <p:cNvPr id="102404" name="Rectangle 4"/>
          <p:cNvSpPr>
            <a:spLocks noChangeArrowheads="1"/>
          </p:cNvSpPr>
          <p:nvPr/>
        </p:nvSpPr>
        <p:spPr bwMode="auto">
          <a:xfrm>
            <a:off x="914400" y="3657600"/>
            <a:ext cx="7772400" cy="5334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t>Useful when deciding what goes into an increment</a:t>
            </a:r>
          </a:p>
        </p:txBody>
      </p:sp>
      <p:sp>
        <p:nvSpPr>
          <p:cNvPr id="102405" name="Rectangle 5"/>
          <p:cNvSpPr>
            <a:spLocks noChangeArrowheads="1"/>
          </p:cNvSpPr>
          <p:nvPr/>
        </p:nvSpPr>
        <p:spPr bwMode="auto">
          <a:xfrm>
            <a:off x="914400" y="4419600"/>
            <a:ext cx="7772400" cy="1600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sz="2400"/>
              <a:t>POST example:</a:t>
            </a:r>
          </a:p>
          <a:p>
            <a:pPr marL="742950" lvl="1" indent="-285750" eaLnBrk="1" hangingPunct="1">
              <a:lnSpc>
                <a:spcPct val="90000"/>
              </a:lnSpc>
              <a:spcBef>
                <a:spcPct val="20000"/>
              </a:spcBef>
              <a:buClr>
                <a:schemeClr val="hlink"/>
              </a:buClr>
              <a:buSzPct val="55000"/>
              <a:buFont typeface="Wingdings" pitchFamily="2" charset="2"/>
              <a:buChar char="n"/>
            </a:pPr>
            <a:r>
              <a:rPr lang="en-US" sz="2000"/>
              <a:t>Buy Items - High</a:t>
            </a:r>
          </a:p>
          <a:p>
            <a:pPr marL="742950" lvl="1" indent="-285750" eaLnBrk="1" hangingPunct="1">
              <a:lnSpc>
                <a:spcPct val="90000"/>
              </a:lnSpc>
              <a:spcBef>
                <a:spcPct val="20000"/>
              </a:spcBef>
              <a:buClr>
                <a:schemeClr val="hlink"/>
              </a:buClr>
              <a:buSzPct val="55000"/>
              <a:buFont typeface="Wingdings" pitchFamily="2" charset="2"/>
              <a:buChar char="n"/>
            </a:pPr>
            <a:r>
              <a:rPr lang="en-US" sz="2000"/>
              <a:t>Refund Items - Medium (Why?)</a:t>
            </a:r>
          </a:p>
          <a:p>
            <a:pPr marL="742950" lvl="1" indent="-285750" eaLnBrk="1" hangingPunct="1">
              <a:lnSpc>
                <a:spcPct val="90000"/>
              </a:lnSpc>
              <a:spcBef>
                <a:spcPct val="20000"/>
              </a:spcBef>
              <a:buClr>
                <a:schemeClr val="hlink"/>
              </a:buClr>
              <a:buSzPct val="55000"/>
              <a:buFont typeface="Wingdings" pitchFamily="2" charset="2"/>
              <a:buChar char="n"/>
            </a:pPr>
            <a:r>
              <a:rPr lang="en-US" sz="2000"/>
              <a:t>Shut Down POST terminal - Low</a:t>
            </a:r>
          </a:p>
        </p:txBody>
      </p:sp>
    </p:spTree>
    <p:extLst>
      <p:ext uri="{BB962C8B-B14F-4D97-AF65-F5344CB8AC3E}">
        <p14:creationId xmlns:p14="http://schemas.microsoft.com/office/powerpoint/2010/main" val="34456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P spid="102404" grpId="0" autoUpdateAnimBg="0"/>
      <p:bldP spid="10240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a:buFont typeface="Courier New" pitchFamily="49" charset="0"/>
              <a:buChar char="o"/>
            </a:pPr>
            <a:r>
              <a:rPr lang="en-US" dirty="0"/>
              <a:t>Writing Requirements in Context</a:t>
            </a:r>
          </a:p>
          <a:p>
            <a:pPr>
              <a:buFont typeface="Courier New" pitchFamily="49" charset="0"/>
              <a:buChar char="o"/>
            </a:pPr>
            <a:r>
              <a:rPr lang="en-US" dirty="0"/>
              <a:t>Identify user goals, corresponding system functions / business processes</a:t>
            </a:r>
          </a:p>
          <a:p>
            <a:pPr>
              <a:buFont typeface="Courier New" pitchFamily="49" charset="0"/>
              <a:buChar char="o"/>
            </a:pPr>
            <a:r>
              <a:rPr lang="en-US" dirty="0"/>
              <a:t>Brief, casual, and “fully-dressed” formats</a:t>
            </a:r>
          </a:p>
          <a:p>
            <a:pPr>
              <a:buFont typeface="Courier New" pitchFamily="49" charset="0"/>
              <a:buChar char="o"/>
            </a:pPr>
            <a:r>
              <a:rPr lang="en-US" dirty="0"/>
              <a:t>Iterative refinement of use cases</a:t>
            </a:r>
          </a:p>
          <a:p>
            <a:pPr>
              <a:buFont typeface="Wingdings" pitchFamily="2" charset="2"/>
              <a:buNone/>
            </a:pPr>
            <a:endParaRPr lang="en-US" dirty="0"/>
          </a:p>
        </p:txBody>
      </p:sp>
      <p:sp>
        <p:nvSpPr>
          <p:cNvPr id="4" name="Date Placeholder 3"/>
          <p:cNvSpPr>
            <a:spLocks noGrp="1"/>
          </p:cNvSpPr>
          <p:nvPr>
            <p:ph type="dt" sz="half" idx="4294967295"/>
          </p:nvPr>
        </p:nvSpPr>
        <p:spPr>
          <a:xfrm>
            <a:off x="0" y="6243638"/>
            <a:ext cx="1905000" cy="457200"/>
          </a:xfrm>
          <a:prstGeom prst="rect">
            <a:avLst/>
          </a:prstGeom>
        </p:spPr>
        <p:txBody>
          <a:bodyPr/>
          <a:lstStyle/>
          <a:p>
            <a:fld id="{6901756D-E6E4-44A6-9A46-2F0EFBD72EC0}"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206573E7-0F7B-4484-8B7F-705AF47A1231}" type="slidenum">
              <a:rPr lang="en-US"/>
              <a:pPr/>
              <a:t>5</a:t>
            </a:fld>
            <a:endParaRPr lang="en-US"/>
          </a:p>
        </p:txBody>
      </p:sp>
      <p:sp>
        <p:nvSpPr>
          <p:cNvPr id="40962" name="Rectangle 2"/>
          <p:cNvSpPr>
            <a:spLocks noGrp="1" noChangeArrowheads="1"/>
          </p:cNvSpPr>
          <p:nvPr>
            <p:ph type="title" idx="4294967295"/>
          </p:nvPr>
        </p:nvSpPr>
        <p:spPr>
          <a:xfrm>
            <a:off x="0" y="274638"/>
            <a:ext cx="8229600" cy="1143000"/>
          </a:xfrm>
        </p:spPr>
        <p:txBody>
          <a:bodyPr/>
          <a:lstStyle/>
          <a:p>
            <a:r>
              <a:rPr lang="en-US"/>
              <a:t>The Use Case Model</a:t>
            </a:r>
          </a:p>
        </p:txBody>
      </p:sp>
    </p:spTree>
    <p:extLst>
      <p:ext uri="{BB962C8B-B14F-4D97-AF65-F5344CB8AC3E}">
        <p14:creationId xmlns:p14="http://schemas.microsoft.com/office/powerpoint/2010/main" val="149070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checkerboard(across)">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checkerboard(across)">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checkerboard(across)">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checkerboard(across)">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0" y="6356350"/>
            <a:ext cx="2133600" cy="365125"/>
          </a:xfrm>
        </p:spPr>
        <p:txBody>
          <a:bodyPr/>
          <a:lstStyle/>
          <a:p>
            <a:fld id="{14B65FA8-FA4E-4A53-B435-3B71DF6B92B8}"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0D96D8E0-71CD-4983-AE27-B0EB925F93AF}" type="slidenum">
              <a:rPr lang="en-US"/>
              <a:pPr/>
              <a:t>50</a:t>
            </a:fld>
            <a:endParaRPr lang="en-US"/>
          </a:p>
        </p:txBody>
      </p:sp>
      <p:sp>
        <p:nvSpPr>
          <p:cNvPr id="91138" name="Rectangle 2"/>
          <p:cNvSpPr>
            <a:spLocks noGrp="1" noChangeArrowheads="1"/>
          </p:cNvSpPr>
          <p:nvPr>
            <p:ph type="title" idx="4294967295"/>
          </p:nvPr>
        </p:nvSpPr>
        <p:spPr>
          <a:xfrm>
            <a:off x="1350963" y="304800"/>
            <a:ext cx="7793037" cy="609600"/>
          </a:xfrm>
        </p:spPr>
        <p:txBody>
          <a:bodyPr>
            <a:normAutofit fontScale="90000"/>
          </a:bodyPr>
          <a:lstStyle/>
          <a:p>
            <a:r>
              <a:rPr lang="en-US" sz="4000"/>
              <a:t>Notation Guidelines</a:t>
            </a:r>
          </a:p>
        </p:txBody>
      </p:sp>
      <p:pic>
        <p:nvPicPr>
          <p:cNvPr id="91139" name="Picture 3" descr="fig6_3"/>
          <p:cNvPicPr>
            <a:picLocks noChangeAspect="1" noChangeArrowheads="1"/>
          </p:cNvPicPr>
          <p:nvPr/>
        </p:nvPicPr>
        <p:blipFill>
          <a:blip r:embed="rId2" cstate="print"/>
          <a:srcRect/>
          <a:stretch>
            <a:fillRect/>
          </a:stretch>
        </p:blipFill>
        <p:spPr bwMode="auto">
          <a:xfrm>
            <a:off x="685800" y="1143000"/>
            <a:ext cx="7478713" cy="5191125"/>
          </a:xfrm>
          <a:prstGeom prst="rect">
            <a:avLst/>
          </a:prstGeom>
          <a:noFill/>
        </p:spPr>
      </p:pic>
    </p:spTree>
    <p:extLst>
      <p:ext uri="{BB962C8B-B14F-4D97-AF65-F5344CB8AC3E}">
        <p14:creationId xmlns:p14="http://schemas.microsoft.com/office/powerpoint/2010/main" val="24017110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lstStyle/>
          <a:p>
            <a:r>
              <a:rPr lang="en-US"/>
              <a:t>Keep them Simple.</a:t>
            </a:r>
          </a:p>
          <a:p>
            <a:r>
              <a:rPr lang="en-US"/>
              <a:t>Don’t worry about capturing all the use cases.</a:t>
            </a:r>
          </a:p>
          <a:p>
            <a:r>
              <a:rPr lang="en-US"/>
              <a:t>Don’t worry about finding all the details</a:t>
            </a:r>
          </a:p>
          <a:p>
            <a:r>
              <a:rPr lang="en-US"/>
              <a:t>They are going to change tomorrow.</a:t>
            </a:r>
          </a:p>
          <a:p>
            <a:r>
              <a:rPr lang="en-US"/>
              <a:t>They are </a:t>
            </a:r>
            <a:r>
              <a:rPr lang="en-US" i="1"/>
              <a:t>Just in Time Requirement.</a:t>
            </a:r>
          </a:p>
        </p:txBody>
      </p:sp>
      <p:sp>
        <p:nvSpPr>
          <p:cNvPr id="4" name="Date Placeholder 3"/>
          <p:cNvSpPr>
            <a:spLocks noGrp="1"/>
          </p:cNvSpPr>
          <p:nvPr>
            <p:ph type="dt" sz="half" idx="4294967295"/>
          </p:nvPr>
        </p:nvSpPr>
        <p:spPr>
          <a:xfrm>
            <a:off x="0" y="6356350"/>
            <a:ext cx="2133600" cy="365125"/>
          </a:xfrm>
        </p:spPr>
        <p:txBody>
          <a:bodyPr/>
          <a:lstStyle/>
          <a:p>
            <a:fld id="{90DC04B3-3273-4F0E-A16B-92A12779E984}"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86A616C7-AFAE-42DB-AD20-0A4D68D24D65}" type="slidenum">
              <a:rPr lang="en-US"/>
              <a:pPr/>
              <a:t>51</a:t>
            </a:fld>
            <a:endParaRPr lang="en-US"/>
          </a:p>
        </p:txBody>
      </p:sp>
      <p:sp>
        <p:nvSpPr>
          <p:cNvPr id="92162" name="Rectangle 2"/>
          <p:cNvSpPr>
            <a:spLocks noGrp="1" noChangeArrowheads="1"/>
          </p:cNvSpPr>
          <p:nvPr>
            <p:ph type="title" idx="4294967295"/>
          </p:nvPr>
        </p:nvSpPr>
        <p:spPr>
          <a:xfrm>
            <a:off x="0" y="274638"/>
            <a:ext cx="8229600" cy="1143000"/>
          </a:xfrm>
        </p:spPr>
        <p:txBody>
          <a:bodyPr/>
          <a:lstStyle/>
          <a:p>
            <a:r>
              <a:rPr lang="en-US"/>
              <a:t>Use Case Tips	</a:t>
            </a:r>
          </a:p>
        </p:txBody>
      </p:sp>
    </p:spTree>
    <p:extLst>
      <p:ext uri="{BB962C8B-B14F-4D97-AF65-F5344CB8AC3E}">
        <p14:creationId xmlns:p14="http://schemas.microsoft.com/office/powerpoint/2010/main" val="292225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checkerboard(across)">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checkerboard(across)">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checkerboard(across)">
                                      <p:cBhvr>
                                        <p:cTn id="17" dur="500"/>
                                        <p:tgtEl>
                                          <p:spTgt spid="9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2163">
                                            <p:txEl>
                                              <p:pRg st="3" end="3"/>
                                            </p:txEl>
                                          </p:spTgt>
                                        </p:tgtEl>
                                        <p:attrNameLst>
                                          <p:attrName>style.visibility</p:attrName>
                                        </p:attrNameLst>
                                      </p:cBhvr>
                                      <p:to>
                                        <p:strVal val="visible"/>
                                      </p:to>
                                    </p:set>
                                    <p:animEffect transition="in" filter="checkerboard(across)">
                                      <p:cBhvr>
                                        <p:cTn id="22" dur="500"/>
                                        <p:tgtEl>
                                          <p:spTgt spid="92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2163">
                                            <p:txEl>
                                              <p:pRg st="4" end="4"/>
                                            </p:txEl>
                                          </p:spTgt>
                                        </p:tgtEl>
                                        <p:attrNameLst>
                                          <p:attrName>style.visibility</p:attrName>
                                        </p:attrNameLst>
                                      </p:cBhvr>
                                      <p:to>
                                        <p:strVal val="visible"/>
                                      </p:to>
                                    </p:set>
                                    <p:animEffect transition="in" filter="checkerboard(across)">
                                      <p:cBhvr>
                                        <p:cTn id="27" dur="500"/>
                                        <p:tgtEl>
                                          <p:spTgt spid="92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6" name="Date Placeholder 3"/>
          <p:cNvSpPr>
            <a:spLocks noGrp="1"/>
          </p:cNvSpPr>
          <p:nvPr>
            <p:ph type="dt" idx="4294967295"/>
          </p:nvPr>
        </p:nvSpPr>
        <p:spPr>
          <a:xfrm>
            <a:off x="0" y="6356350"/>
            <a:ext cx="2133600" cy="365125"/>
          </a:xfrm>
        </p:spPr>
        <p:txBody>
          <a:bodyPr/>
          <a:lstStyle/>
          <a:p>
            <a:fld id="{97435056-A157-430D-B656-EBD5D701DB6A}" type="datetime5">
              <a:rPr lang="en-US" smtClean="0"/>
              <a:pPr/>
              <a:t>27-Aug-22</a:t>
            </a:fld>
            <a:endParaRPr lang="en-GB"/>
          </a:p>
        </p:txBody>
      </p:sp>
      <p:sp>
        <p:nvSpPr>
          <p:cNvPr id="7" name="Footer Placeholder 4"/>
          <p:cNvSpPr>
            <a:spLocks noGrp="1"/>
          </p:cNvSpPr>
          <p:nvPr>
            <p:ph type="ftr" idx="4294967295"/>
          </p:nvPr>
        </p:nvSpPr>
        <p:spPr>
          <a:xfrm>
            <a:off x="0" y="6356350"/>
            <a:ext cx="2895600" cy="365125"/>
          </a:xfrm>
        </p:spPr>
        <p:txBody>
          <a:bodyPr/>
          <a:lstStyle/>
          <a:p>
            <a:r>
              <a:rPr lang="en-GB"/>
              <a:t>OOAD</a:t>
            </a:r>
          </a:p>
        </p:txBody>
      </p:sp>
      <p:sp>
        <p:nvSpPr>
          <p:cNvPr id="67585" name="Rectangle 1"/>
          <p:cNvSpPr>
            <a:spLocks noGrp="1" noChangeArrowheads="1"/>
          </p:cNvSpPr>
          <p:nvPr>
            <p:ph type="title" idx="4294967295"/>
          </p:nvPr>
        </p:nvSpPr>
        <p:spPr>
          <a:xfrm>
            <a:off x="1066800" y="434975"/>
            <a:ext cx="7793037" cy="852488"/>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Extend</a:t>
            </a:r>
            <a:endParaRPr lang="en-GB" dirty="0"/>
          </a:p>
        </p:txBody>
      </p:sp>
      <p:sp>
        <p:nvSpPr>
          <p:cNvPr id="9" name="Slide Number Placeholder 8"/>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52</a:t>
            </a:fld>
            <a:endParaRPr lang="en-US"/>
          </a:p>
        </p:txBody>
      </p:sp>
      <p:sp>
        <p:nvSpPr>
          <p:cNvPr id="67586" name="Rectangle 2"/>
          <p:cNvSpPr>
            <a:spLocks noChangeArrowheads="1"/>
          </p:cNvSpPr>
          <p:nvPr/>
        </p:nvSpPr>
        <p:spPr bwMode="auto">
          <a:xfrm>
            <a:off x="762000" y="1828800"/>
            <a:ext cx="8077200" cy="833178"/>
          </a:xfrm>
          <a:prstGeom prst="rect">
            <a:avLst/>
          </a:prstGeom>
          <a:noFill/>
          <a:ln w="9525">
            <a:noFill/>
            <a:round/>
            <a:headEnd/>
            <a:tailEnd/>
          </a:ln>
          <a:effectLst/>
        </p:spPr>
        <p:txBody>
          <a:bodyPr wrap="square" lIns="90000" tIns="46800" rIns="90000" bIns="46800">
            <a:spAutoFit/>
          </a:bodyPr>
          <a:lstStyle/>
          <a:p>
            <a:pPr eaLnBrk="0" hangingPunct="0">
              <a:lnSpc>
                <a:spcPct val="100000"/>
              </a:lnSpc>
              <a:buFont typeface="Tahom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latin typeface="Tahoma" pitchFamily="32" charset="0"/>
                <a:ea typeface="DejaVu LGC Sans" charset="0"/>
                <a:cs typeface="DejaVu LGC Sans" charset="0"/>
              </a:rPr>
              <a:t>Use the </a:t>
            </a:r>
            <a:r>
              <a:rPr lang="en-GB" sz="2400" b="1" dirty="0" smtClean="0">
                <a:solidFill>
                  <a:srgbClr val="000000"/>
                </a:solidFill>
                <a:latin typeface="Tahoma" pitchFamily="32" charset="0"/>
                <a:ea typeface="DejaVu LGC Sans" charset="0"/>
                <a:cs typeface="DejaVu LGC Sans" charset="0"/>
              </a:rPr>
              <a:t>extend </a:t>
            </a:r>
            <a:r>
              <a:rPr lang="en-GB" sz="2400" dirty="0">
                <a:solidFill>
                  <a:srgbClr val="000000"/>
                </a:solidFill>
                <a:latin typeface="Tahoma" pitchFamily="32" charset="0"/>
                <a:ea typeface="DejaVu LGC Sans" charset="0"/>
                <a:cs typeface="DejaVu LGC Sans" charset="0"/>
              </a:rPr>
              <a:t>relationship when you have a use case that is </a:t>
            </a:r>
            <a:r>
              <a:rPr lang="en-GB" sz="2400" b="1" dirty="0">
                <a:solidFill>
                  <a:srgbClr val="000000"/>
                </a:solidFill>
                <a:latin typeface="Tahoma" pitchFamily="32" charset="0"/>
                <a:ea typeface="DejaVu LGC Sans" charset="0"/>
                <a:cs typeface="DejaVu LGC Sans" charset="0"/>
              </a:rPr>
              <a:t>similar </a:t>
            </a:r>
            <a:r>
              <a:rPr lang="en-GB" sz="2400" dirty="0">
                <a:solidFill>
                  <a:srgbClr val="000000"/>
                </a:solidFill>
                <a:latin typeface="Tahoma" pitchFamily="32" charset="0"/>
                <a:ea typeface="DejaVu LGC Sans" charset="0"/>
                <a:cs typeface="DejaVu LGC Sans" charset="0"/>
              </a:rPr>
              <a:t>to another use case but does a bit more.</a:t>
            </a:r>
          </a:p>
        </p:txBody>
      </p:sp>
      <p:pic>
        <p:nvPicPr>
          <p:cNvPr id="67587" name="Picture 3"/>
          <p:cNvPicPr>
            <a:picLocks noChangeAspect="1" noChangeArrowheads="1"/>
          </p:cNvPicPr>
          <p:nvPr/>
        </p:nvPicPr>
        <p:blipFill>
          <a:blip r:embed="rId3" cstate="print"/>
          <a:srcRect/>
          <a:stretch>
            <a:fillRect/>
          </a:stretch>
        </p:blipFill>
        <p:spPr bwMode="auto">
          <a:xfrm>
            <a:off x="1371600" y="2667000"/>
            <a:ext cx="6629400" cy="1985963"/>
          </a:xfrm>
          <a:prstGeom prst="rect">
            <a:avLst/>
          </a:prstGeom>
          <a:noFill/>
          <a:ln w="9525">
            <a:noFill/>
            <a:round/>
            <a:headEnd/>
            <a:tailEnd/>
          </a:ln>
          <a:effectLst/>
        </p:spPr>
      </p:pic>
      <p:sp>
        <p:nvSpPr>
          <p:cNvPr id="67588" name="Rectangle 4"/>
          <p:cNvSpPr>
            <a:spLocks noChangeArrowheads="1"/>
          </p:cNvSpPr>
          <p:nvPr/>
        </p:nvSpPr>
        <p:spPr bwMode="auto">
          <a:xfrm>
            <a:off x="533400" y="5105400"/>
            <a:ext cx="8153400" cy="1202510"/>
          </a:xfrm>
          <a:prstGeom prst="rect">
            <a:avLst/>
          </a:prstGeom>
          <a:noFill/>
          <a:ln w="9525">
            <a:noFill/>
            <a:round/>
            <a:headEnd/>
            <a:tailEnd/>
          </a:ln>
          <a:effectLst/>
        </p:spPr>
        <p:txBody>
          <a:bodyPr lIns="90000" tIns="46800" rIns="90000" bIns="46800">
            <a:spAutoFit/>
          </a:bodyPr>
          <a:lstStyle/>
          <a:p>
            <a:pPr eaLnBrk="0" hangingPunct="0">
              <a:lnSpc>
                <a:spcPct val="100000"/>
              </a:lnSpc>
              <a:buClr>
                <a:srgbClr val="FF0000"/>
              </a:buClr>
              <a:buFont typeface="Tahoma" pitchFamily="32"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FF0000"/>
                </a:solidFill>
                <a:latin typeface="Tahoma" pitchFamily="32" charset="0"/>
                <a:ea typeface="DejaVu LGC Sans" charset="0"/>
                <a:cs typeface="DejaVu LGC Sans" charset="0"/>
              </a:rPr>
              <a:t>In this example the basic use case is Capture deal.</a:t>
            </a:r>
          </a:p>
          <a:p>
            <a:pPr eaLnBrk="0" hangingPunct="0">
              <a:lnSpc>
                <a:spcPct val="100000"/>
              </a:lnSpc>
              <a:buClr>
                <a:srgbClr val="FF0000"/>
              </a:buClr>
              <a:buFont typeface="Tahom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FF0000"/>
                </a:solidFill>
                <a:latin typeface="Tahoma" pitchFamily="32" charset="0"/>
                <a:ea typeface="DejaVu LGC Sans" charset="0"/>
                <a:cs typeface="DejaVu LGC Sans" charset="0"/>
              </a:rPr>
              <a:t>• In case certain limits for a deal are exceeded the </a:t>
            </a:r>
            <a:r>
              <a:rPr lang="en-GB" sz="2400" dirty="0" smtClean="0">
                <a:solidFill>
                  <a:srgbClr val="FF0000"/>
                </a:solidFill>
                <a:latin typeface="Tahoma" pitchFamily="32" charset="0"/>
                <a:ea typeface="DejaVu LGC Sans" charset="0"/>
                <a:cs typeface="DejaVu LGC Sans" charset="0"/>
              </a:rPr>
              <a:t>additional use </a:t>
            </a:r>
            <a:r>
              <a:rPr lang="en-GB" sz="2400" dirty="0">
                <a:solidFill>
                  <a:srgbClr val="FF0000"/>
                </a:solidFill>
                <a:latin typeface="Tahoma" pitchFamily="32" charset="0"/>
                <a:ea typeface="DejaVu LGC Sans" charset="0"/>
                <a:cs typeface="DejaVu LGC Sans" charset="0"/>
              </a:rPr>
              <a:t>case Limits exceeded is performed.</a:t>
            </a:r>
          </a:p>
        </p:txBody>
      </p:sp>
    </p:spTree>
    <p:extLst>
      <p:ext uri="{BB962C8B-B14F-4D97-AF65-F5344CB8AC3E}">
        <p14:creationId xmlns:p14="http://schemas.microsoft.com/office/powerpoint/2010/main" val="30017568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7586">
                                            <p:txEl>
                                              <p:pRg st="0" end="0"/>
                                            </p:txEl>
                                          </p:spTgt>
                                        </p:tgtEl>
                                        <p:attrNameLst>
                                          <p:attrName>style.visibility</p:attrName>
                                        </p:attrNameLst>
                                      </p:cBhvr>
                                      <p:to>
                                        <p:strVal val="visible"/>
                                      </p:to>
                                    </p:set>
                                    <p:animEffect transition="in" filter="checkerboard(across)">
                                      <p:cBhvr additive="repl">
                                        <p:cTn id="7" dur="500"/>
                                        <p:tgtEl>
                                          <p:spTgt spid="67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67587"/>
                                        </p:tgtEl>
                                        <p:attrNameLst>
                                          <p:attrName>style.visibility</p:attrName>
                                        </p:attrNameLst>
                                      </p:cBhvr>
                                      <p:to>
                                        <p:strVal val="visible"/>
                                      </p:to>
                                    </p:set>
                                    <p:anim calcmode="lin" valueType="num">
                                      <p:cBhvr additive="repl">
                                        <p:cTn id="12" dur="500" fill="hold"/>
                                        <p:tgtEl>
                                          <p:spTgt spid="67587"/>
                                        </p:tgtEl>
                                        <p:attrNameLst>
                                          <p:attrName>ppt_x</p:attrName>
                                        </p:attrNameLst>
                                      </p:cBhvr>
                                      <p:tavLst>
                                        <p:tav tm="100000">
                                          <p:val>
                                            <p:strVal val="#ppt_x"/>
                                          </p:val>
                                        </p:tav>
                                        <p:tav tm="100000">
                                          <p:val>
                                            <p:strVal val="#ppt_x"/>
                                          </p:val>
                                        </p:tav>
                                      </p:tavLst>
                                    </p:anim>
                                    <p:anim calcmode="lin" valueType="num">
                                      <p:cBhvr additive="repl">
                                        <p:cTn id="13" dur="500" fill="hold"/>
                                        <p:tgtEl>
                                          <p:spTgt spid="67587"/>
                                        </p:tgtEl>
                                        <p:attrNameLst>
                                          <p:attrName>ppt_y</p:attrName>
                                        </p:attrNameLst>
                                      </p:cBhvr>
                                      <p:tavLst>
                                        <p:tav tm="10000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additive="repl">
                                        <p:cTn id="17" dur="1" fill="hold">
                                          <p:stCondLst>
                                            <p:cond delay="0"/>
                                          </p:stCondLst>
                                        </p:cTn>
                                        <p:tgtEl>
                                          <p:spTgt spid="67588">
                                            <p:txEl>
                                              <p:pRg st="0" end="0"/>
                                            </p:txEl>
                                          </p:spTgt>
                                        </p:tgtEl>
                                        <p:attrNameLst>
                                          <p:attrName>style.visibility</p:attrName>
                                        </p:attrNameLst>
                                      </p:cBhvr>
                                      <p:to>
                                        <p:strVal val="visible"/>
                                      </p:to>
                                    </p:set>
                                    <p:animEffect transition="in" filter="box(in)">
                                      <p:cBhvr additive="repl">
                                        <p:cTn id="18" dur="500"/>
                                        <p:tgtEl>
                                          <p:spTgt spid="67588">
                                            <p:txEl>
                                              <p:pRg st="0" end="0"/>
                                            </p:txEl>
                                          </p:spTgt>
                                        </p:tgtEl>
                                      </p:cBhvr>
                                    </p:animEffect>
                                  </p:childTnLst>
                                </p:cTn>
                              </p:par>
                              <p:par>
                                <p:cTn id="19" presetID="4" presetClass="entr" presetSubtype="16" fill="hold" nodeType="withEffect">
                                  <p:stCondLst>
                                    <p:cond delay="0"/>
                                  </p:stCondLst>
                                  <p:childTnLst>
                                    <p:set>
                                      <p:cBhvr additive="repl">
                                        <p:cTn id="20" dur="1" fill="hold">
                                          <p:stCondLst>
                                            <p:cond delay="0"/>
                                          </p:stCondLst>
                                        </p:cTn>
                                        <p:tgtEl>
                                          <p:spTgt spid="67588">
                                            <p:txEl>
                                              <p:pRg st="1" end="1"/>
                                            </p:txEl>
                                          </p:spTgt>
                                        </p:tgtEl>
                                        <p:attrNameLst>
                                          <p:attrName>style.visibility</p:attrName>
                                        </p:attrNameLst>
                                      </p:cBhvr>
                                      <p:to>
                                        <p:strVal val="visible"/>
                                      </p:to>
                                    </p:set>
                                    <p:animEffect transition="in" filter="box(in)">
                                      <p:cBhvr additive="repl">
                                        <p:cTn id="21" dur="500"/>
                                        <p:tgtEl>
                                          <p:spTgt spid="675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a:ln/>
        </p:spPr>
        <p:txBody>
          <a:bodyPr/>
          <a:lstStyle/>
          <a:p>
            <a:pPr>
              <a:lnSpc>
                <a:spcPct val="10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Extensions are used instead of </a:t>
            </a:r>
            <a:r>
              <a:rPr lang="en-GB" sz="2800" dirty="0" err="1"/>
              <a:t>modeling</a:t>
            </a:r>
            <a:r>
              <a:rPr lang="en-GB" sz="2800" dirty="0"/>
              <a:t> every </a:t>
            </a:r>
            <a:r>
              <a:rPr lang="en-GB" sz="2800" b="1" dirty="0"/>
              <a:t>extra </a:t>
            </a:r>
            <a:r>
              <a:rPr lang="en-GB" sz="2800" dirty="0"/>
              <a:t>case by a single </a:t>
            </a:r>
            <a:r>
              <a:rPr lang="en-GB" sz="2800" b="1" dirty="0"/>
              <a:t>use case</a:t>
            </a:r>
            <a:r>
              <a:rPr lang="en-GB" sz="2800" dirty="0"/>
              <a:t>.</a:t>
            </a:r>
          </a:p>
          <a:p>
            <a:pPr>
              <a:lnSpc>
                <a:spcPct val="10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Extensions are used instead of creating a </a:t>
            </a:r>
            <a:r>
              <a:rPr lang="en-GB" sz="2800" b="1" dirty="0"/>
              <a:t>complex use case </a:t>
            </a:r>
            <a:r>
              <a:rPr lang="en-GB" sz="2800" dirty="0"/>
              <a:t>that covers all variations.</a:t>
            </a:r>
          </a:p>
          <a:p>
            <a:pPr>
              <a:lnSpc>
                <a:spcPct val="10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How do you address case variation?</a:t>
            </a:r>
          </a:p>
          <a:p>
            <a:pPr lvl="1">
              <a:lnSpc>
                <a:spcPct val="10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Capture the simple, </a:t>
            </a:r>
            <a:r>
              <a:rPr lang="en-GB" sz="2400" b="1" dirty="0"/>
              <a:t>normal </a:t>
            </a:r>
            <a:r>
              <a:rPr lang="en-GB" sz="2400" dirty="0"/>
              <a:t>use case </a:t>
            </a:r>
            <a:r>
              <a:rPr lang="en-GB" sz="2400" b="1" dirty="0"/>
              <a:t>first</a:t>
            </a:r>
            <a:r>
              <a:rPr lang="en-GB" sz="2400" dirty="0"/>
              <a:t>.</a:t>
            </a:r>
          </a:p>
          <a:p>
            <a:pPr lvl="1">
              <a:lnSpc>
                <a:spcPct val="10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For </a:t>
            </a:r>
            <a:r>
              <a:rPr lang="en-GB" sz="2400" b="1" dirty="0"/>
              <a:t>every step </a:t>
            </a:r>
            <a:r>
              <a:rPr lang="en-GB" sz="2400" dirty="0"/>
              <a:t>in that use case ask: “What could go wrong here?“</a:t>
            </a:r>
          </a:p>
          <a:p>
            <a:pPr lvl="1">
              <a:lnSpc>
                <a:spcPct val="10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Plot all </a:t>
            </a:r>
            <a:r>
              <a:rPr lang="en-GB" sz="2400" b="1" dirty="0"/>
              <a:t>variations </a:t>
            </a:r>
            <a:r>
              <a:rPr lang="en-GB" sz="2400" dirty="0"/>
              <a:t>as extensions of the given use case.</a:t>
            </a:r>
          </a:p>
        </p:txBody>
      </p:sp>
      <p:sp>
        <p:nvSpPr>
          <p:cNvPr id="4" name="Date Placeholder 3"/>
          <p:cNvSpPr>
            <a:spLocks noGrp="1"/>
          </p:cNvSpPr>
          <p:nvPr>
            <p:ph type="dt" idx="4294967295"/>
          </p:nvPr>
        </p:nvSpPr>
        <p:spPr>
          <a:xfrm>
            <a:off x="0" y="6356350"/>
            <a:ext cx="2133600" cy="365125"/>
          </a:xfrm>
        </p:spPr>
        <p:txBody>
          <a:bodyPr/>
          <a:lstStyle/>
          <a:p>
            <a:fld id="{4BD6556B-86A1-4232-AEA6-D527D481A48F}" type="datetime5">
              <a:rPr lang="en-US" smtClean="0"/>
              <a:pPr/>
              <a:t>27-Aug-22</a:t>
            </a:fld>
            <a:endParaRPr lang="en-GB"/>
          </a:p>
        </p:txBody>
      </p:sp>
      <p:sp>
        <p:nvSpPr>
          <p:cNvPr id="5" name="Footer Placeholder 4"/>
          <p:cNvSpPr>
            <a:spLocks noGrp="1"/>
          </p:cNvSpPr>
          <p:nvPr>
            <p:ph type="ftr" idx="4294967295"/>
          </p:nvPr>
        </p:nvSpPr>
        <p:spPr>
          <a:xfrm>
            <a:off x="0" y="6356350"/>
            <a:ext cx="2895600" cy="365125"/>
          </a:xfrm>
        </p:spPr>
        <p:txBody>
          <a:bodyPr/>
          <a:lstStyle/>
          <a:p>
            <a:r>
              <a:rPr lang="en-GB"/>
              <a:t>OOAD</a:t>
            </a:r>
          </a:p>
        </p:txBody>
      </p:sp>
      <p:sp>
        <p:nvSpPr>
          <p:cNvPr id="68609" name="Rectangle 1"/>
          <p:cNvSpPr>
            <a:spLocks noGrp="1" noChangeArrowheads="1"/>
          </p:cNvSpPr>
          <p:nvPr>
            <p:ph type="title" idx="4294967295"/>
          </p:nvPr>
        </p:nvSpPr>
        <p:spPr>
          <a:xfrm>
            <a:off x="1350963" y="457200"/>
            <a:ext cx="7793037" cy="1066800"/>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Extend </a:t>
            </a:r>
            <a:endParaRPr lang="en-GB" dirty="0"/>
          </a:p>
        </p:txBody>
      </p:sp>
      <p:sp>
        <p:nvSpPr>
          <p:cNvPr id="7" name="Slide Number Placeholder 6"/>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53</a:t>
            </a:fld>
            <a:endParaRPr lang="en-US"/>
          </a:p>
        </p:txBody>
      </p:sp>
    </p:spTree>
    <p:extLst>
      <p:ext uri="{BB962C8B-B14F-4D97-AF65-F5344CB8AC3E}">
        <p14:creationId xmlns:p14="http://schemas.microsoft.com/office/powerpoint/2010/main" val="29261831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8610">
                                            <p:txEl>
                                              <p:pRg st="0" end="0"/>
                                            </p:txEl>
                                          </p:spTgt>
                                        </p:tgtEl>
                                        <p:attrNameLst>
                                          <p:attrName>style.visibility</p:attrName>
                                        </p:attrNameLst>
                                      </p:cBhvr>
                                      <p:to>
                                        <p:strVal val="visible"/>
                                      </p:to>
                                    </p:set>
                                    <p:animEffect transition="in" filter="checkerboard(across)">
                                      <p:cBhvr additive="repl">
                                        <p:cTn id="7" dur="500"/>
                                        <p:tgtEl>
                                          <p:spTgt spid="68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68610">
                                            <p:txEl>
                                              <p:pRg st="1" end="1"/>
                                            </p:txEl>
                                          </p:spTgt>
                                        </p:tgtEl>
                                        <p:attrNameLst>
                                          <p:attrName>style.visibility</p:attrName>
                                        </p:attrNameLst>
                                      </p:cBhvr>
                                      <p:to>
                                        <p:strVal val="visible"/>
                                      </p:to>
                                    </p:set>
                                    <p:animEffect transition="in" filter="checkerboard(across)">
                                      <p:cBhvr additive="repl">
                                        <p:cTn id="12" dur="500"/>
                                        <p:tgtEl>
                                          <p:spTgt spid="686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68610">
                                            <p:txEl>
                                              <p:pRg st="2" end="2"/>
                                            </p:txEl>
                                          </p:spTgt>
                                        </p:tgtEl>
                                        <p:attrNameLst>
                                          <p:attrName>style.visibility</p:attrName>
                                        </p:attrNameLst>
                                      </p:cBhvr>
                                      <p:to>
                                        <p:strVal val="visible"/>
                                      </p:to>
                                    </p:set>
                                    <p:animEffect transition="in" filter="checkerboard(across)">
                                      <p:cBhvr additive="repl">
                                        <p:cTn id="17" dur="500"/>
                                        <p:tgtEl>
                                          <p:spTgt spid="68610">
                                            <p:txEl>
                                              <p:pRg st="2" end="2"/>
                                            </p:txEl>
                                          </p:spTgt>
                                        </p:tgtEl>
                                      </p:cBhvr>
                                    </p:animEffect>
                                  </p:childTnLst>
                                </p:cTn>
                              </p:par>
                              <p:par>
                                <p:cTn id="18" presetID="5" presetClass="entr" presetSubtype="10" fill="hold" nodeType="withEffect">
                                  <p:stCondLst>
                                    <p:cond delay="0"/>
                                  </p:stCondLst>
                                  <p:childTnLst>
                                    <p:set>
                                      <p:cBhvr additive="repl">
                                        <p:cTn id="19" dur="1" fill="hold">
                                          <p:stCondLst>
                                            <p:cond delay="0"/>
                                          </p:stCondLst>
                                        </p:cTn>
                                        <p:tgtEl>
                                          <p:spTgt spid="68610">
                                            <p:txEl>
                                              <p:pRg st="3" end="3"/>
                                            </p:txEl>
                                          </p:spTgt>
                                        </p:tgtEl>
                                        <p:attrNameLst>
                                          <p:attrName>style.visibility</p:attrName>
                                        </p:attrNameLst>
                                      </p:cBhvr>
                                      <p:to>
                                        <p:strVal val="visible"/>
                                      </p:to>
                                    </p:set>
                                    <p:animEffect transition="in" filter="checkerboard(across)">
                                      <p:cBhvr additive="repl">
                                        <p:cTn id="20" dur="500"/>
                                        <p:tgtEl>
                                          <p:spTgt spid="68610">
                                            <p:txEl>
                                              <p:pRg st="3" end="3"/>
                                            </p:txEl>
                                          </p:spTgt>
                                        </p:tgtEl>
                                      </p:cBhvr>
                                    </p:animEffect>
                                  </p:childTnLst>
                                </p:cTn>
                              </p:par>
                              <p:par>
                                <p:cTn id="21" presetID="5" presetClass="entr" presetSubtype="10" fill="hold" nodeType="withEffect">
                                  <p:stCondLst>
                                    <p:cond delay="0"/>
                                  </p:stCondLst>
                                  <p:childTnLst>
                                    <p:set>
                                      <p:cBhvr additive="repl">
                                        <p:cTn id="22" dur="1" fill="hold">
                                          <p:stCondLst>
                                            <p:cond delay="0"/>
                                          </p:stCondLst>
                                        </p:cTn>
                                        <p:tgtEl>
                                          <p:spTgt spid="68610">
                                            <p:txEl>
                                              <p:pRg st="4" end="4"/>
                                            </p:txEl>
                                          </p:spTgt>
                                        </p:tgtEl>
                                        <p:attrNameLst>
                                          <p:attrName>style.visibility</p:attrName>
                                        </p:attrNameLst>
                                      </p:cBhvr>
                                      <p:to>
                                        <p:strVal val="visible"/>
                                      </p:to>
                                    </p:set>
                                    <p:animEffect transition="in" filter="checkerboard(across)">
                                      <p:cBhvr additive="repl">
                                        <p:cTn id="23" dur="500"/>
                                        <p:tgtEl>
                                          <p:spTgt spid="68610">
                                            <p:txEl>
                                              <p:pRg st="4" end="4"/>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68610">
                                            <p:txEl>
                                              <p:pRg st="5" end="5"/>
                                            </p:txEl>
                                          </p:spTgt>
                                        </p:tgtEl>
                                        <p:attrNameLst>
                                          <p:attrName>style.visibility</p:attrName>
                                        </p:attrNameLst>
                                      </p:cBhvr>
                                      <p:to>
                                        <p:strVal val="visible"/>
                                      </p:to>
                                    </p:set>
                                    <p:animEffect transition="in" filter="checkerboard(across)">
                                      <p:cBhvr additive="repl">
                                        <p:cTn id="26" dur="500"/>
                                        <p:tgtEl>
                                          <p:spTgt spid="686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4648200" y="457200"/>
            <a:ext cx="4330700" cy="3962400"/>
          </a:xfrm>
          <a:prstGeom prst="rect">
            <a:avLst/>
          </a:prstGeom>
          <a:noFill/>
          <a:ln w="12700">
            <a:noFill/>
            <a:miter lim="800000"/>
            <a:headEnd/>
            <a:tailEnd/>
          </a:ln>
          <a:effectLst/>
        </p:spPr>
        <p:txBody>
          <a:bodyPr lIns="90487" tIns="44450" rIns="90487" bIns="44450"/>
          <a:lstStyle/>
          <a:p>
            <a:pPr marL="342900" indent="-342900">
              <a:spcBef>
                <a:spcPct val="20000"/>
              </a:spcBef>
              <a:buFontTx/>
              <a:buChar char="•"/>
            </a:pPr>
            <a:r>
              <a:rPr lang="en-US" altLang="en-US" sz="2000" i="1" dirty="0">
                <a:solidFill>
                  <a:srgbClr val="FF0000"/>
                </a:solidFill>
              </a:rPr>
              <a:t>&lt;&lt;extend&gt;&gt;</a:t>
            </a:r>
            <a:r>
              <a:rPr lang="en-US" altLang="en-US" sz="2000" dirty="0">
                <a:solidFill>
                  <a:srgbClr val="FF0000"/>
                </a:solidFill>
              </a:rPr>
              <a:t> relationships </a:t>
            </a:r>
            <a:r>
              <a:rPr lang="en-US" altLang="en-US" sz="2000" dirty="0"/>
              <a:t>represent </a:t>
            </a:r>
            <a:r>
              <a:rPr lang="en-US" altLang="en-US" sz="2000" u="sng" dirty="0">
                <a:solidFill>
                  <a:srgbClr val="990033"/>
                </a:solidFill>
              </a:rPr>
              <a:t>exceptional or seldom invoked</a:t>
            </a:r>
            <a:r>
              <a:rPr lang="en-US" altLang="en-US" sz="2000" dirty="0"/>
              <a:t> </a:t>
            </a:r>
            <a:r>
              <a:rPr lang="en-US" altLang="en-US" sz="2000" dirty="0">
                <a:solidFill>
                  <a:srgbClr val="FF0000"/>
                </a:solidFill>
              </a:rPr>
              <a:t>cases.</a:t>
            </a:r>
          </a:p>
          <a:p>
            <a:pPr marL="342900" indent="-342900">
              <a:spcBef>
                <a:spcPct val="20000"/>
              </a:spcBef>
              <a:buFontTx/>
              <a:buChar char="•"/>
            </a:pPr>
            <a:r>
              <a:rPr lang="en-US" altLang="en-US" sz="2000" dirty="0">
                <a:solidFill>
                  <a:srgbClr val="800080"/>
                </a:solidFill>
              </a:rPr>
              <a:t>The exceptional event flows are factored out of the main event flow for clarity.</a:t>
            </a:r>
          </a:p>
          <a:p>
            <a:pPr marL="342900" indent="-342900">
              <a:spcBef>
                <a:spcPct val="20000"/>
              </a:spcBef>
              <a:buFontTx/>
              <a:buChar char="•"/>
            </a:pPr>
            <a:r>
              <a:rPr lang="en-US" altLang="en-US" sz="2000" dirty="0">
                <a:solidFill>
                  <a:srgbClr val="FF0000"/>
                </a:solidFill>
              </a:rPr>
              <a:t>Use cases </a:t>
            </a:r>
            <a:r>
              <a:rPr lang="en-US" altLang="en-US" sz="2000" dirty="0"/>
              <a:t>representing exceptional flows can extend more than one </a:t>
            </a:r>
            <a:r>
              <a:rPr lang="en-US" altLang="en-US" sz="2000" dirty="0">
                <a:solidFill>
                  <a:srgbClr val="FF0000"/>
                </a:solidFill>
              </a:rPr>
              <a:t>use case.</a:t>
            </a:r>
          </a:p>
          <a:p>
            <a:pPr marL="342900" indent="-342900">
              <a:spcBef>
                <a:spcPct val="20000"/>
              </a:spcBef>
              <a:buFontTx/>
              <a:buChar char="•"/>
            </a:pPr>
            <a:r>
              <a:rPr lang="en-US" altLang="en-US" sz="2000" dirty="0"/>
              <a:t>The </a:t>
            </a:r>
            <a:r>
              <a:rPr lang="en-US" altLang="en-US" sz="2000" dirty="0">
                <a:solidFill>
                  <a:srgbClr val="990033"/>
                </a:solidFill>
              </a:rPr>
              <a:t>direction</a:t>
            </a:r>
            <a:r>
              <a:rPr lang="en-US" altLang="en-US" sz="2000" dirty="0"/>
              <a:t> of a </a:t>
            </a:r>
            <a:r>
              <a:rPr lang="en-US" altLang="en-US" sz="2000" i="1" dirty="0">
                <a:solidFill>
                  <a:srgbClr val="FF0000"/>
                </a:solidFill>
              </a:rPr>
              <a:t>&lt;&lt;extend&gt;&gt;</a:t>
            </a:r>
            <a:r>
              <a:rPr lang="en-US" altLang="en-US" sz="2000" dirty="0">
                <a:solidFill>
                  <a:srgbClr val="FF0000"/>
                </a:solidFill>
              </a:rPr>
              <a:t> </a:t>
            </a:r>
            <a:r>
              <a:rPr lang="en-US" altLang="en-US" sz="2000" dirty="0"/>
              <a:t>relationship is </a:t>
            </a:r>
            <a:r>
              <a:rPr lang="en-US" altLang="en-US" sz="2000" u="sng" dirty="0">
                <a:solidFill>
                  <a:srgbClr val="990033"/>
                </a:solidFill>
              </a:rPr>
              <a:t>to</a:t>
            </a:r>
            <a:r>
              <a:rPr lang="en-US" altLang="en-US" sz="2000" dirty="0">
                <a:solidFill>
                  <a:srgbClr val="990033"/>
                </a:solidFill>
              </a:rPr>
              <a:t> the </a:t>
            </a:r>
            <a:r>
              <a:rPr lang="en-US" altLang="en-US" sz="2000" u="sng" dirty="0">
                <a:solidFill>
                  <a:srgbClr val="990033"/>
                </a:solidFill>
              </a:rPr>
              <a:t>extended</a:t>
            </a:r>
            <a:r>
              <a:rPr lang="en-US" altLang="en-US" sz="2000" dirty="0">
                <a:solidFill>
                  <a:srgbClr val="990033"/>
                </a:solidFill>
              </a:rPr>
              <a:t> use case</a:t>
            </a:r>
          </a:p>
        </p:txBody>
      </p:sp>
      <p:grpSp>
        <p:nvGrpSpPr>
          <p:cNvPr id="2" name="Group 4"/>
          <p:cNvGrpSpPr>
            <a:grpSpLocks/>
          </p:cNvGrpSpPr>
          <p:nvPr/>
        </p:nvGrpSpPr>
        <p:grpSpPr bwMode="auto">
          <a:xfrm>
            <a:off x="2476500" y="1271588"/>
            <a:ext cx="1228725" cy="1101725"/>
            <a:chOff x="1616" y="801"/>
            <a:chExt cx="774" cy="694"/>
          </a:xfrm>
        </p:grpSpPr>
        <p:grpSp>
          <p:nvGrpSpPr>
            <p:cNvPr id="3" name="Group 5"/>
            <p:cNvGrpSpPr>
              <a:grpSpLocks/>
            </p:cNvGrpSpPr>
            <p:nvPr/>
          </p:nvGrpSpPr>
          <p:grpSpPr bwMode="auto">
            <a:xfrm>
              <a:off x="1863" y="801"/>
              <a:ext cx="280" cy="493"/>
              <a:chOff x="659" y="1833"/>
              <a:chExt cx="299" cy="526"/>
            </a:xfrm>
          </p:grpSpPr>
          <p:sp>
            <p:nvSpPr>
              <p:cNvPr id="21510" name="Freeform 6"/>
              <p:cNvSpPr>
                <a:spLocks/>
              </p:cNvSpPr>
              <p:nvPr/>
            </p:nvSpPr>
            <p:spPr bwMode="auto">
              <a:xfrm>
                <a:off x="659" y="1941"/>
                <a:ext cx="143" cy="418"/>
              </a:xfrm>
              <a:custGeom>
                <a:avLst/>
                <a:gdLst/>
                <a:ahLst/>
                <a:cxnLst>
                  <a:cxn ang="0">
                    <a:pos x="143" y="0"/>
                  </a:cxn>
                  <a:cxn ang="0">
                    <a:pos x="143" y="263"/>
                  </a:cxn>
                  <a:cxn ang="0">
                    <a:pos x="0" y="418"/>
                  </a:cxn>
                </a:cxnLst>
                <a:rect l="0" t="0" r="r" b="b"/>
                <a:pathLst>
                  <a:path w="143" h="418">
                    <a:moveTo>
                      <a:pt x="143" y="0"/>
                    </a:moveTo>
                    <a:lnTo>
                      <a:pt x="143" y="263"/>
                    </a:lnTo>
                    <a:lnTo>
                      <a:pt x="0" y="418"/>
                    </a:lnTo>
                  </a:path>
                </a:pathLst>
              </a:custGeom>
              <a:noFill/>
              <a:ln w="19050">
                <a:solidFill>
                  <a:srgbClr val="000000"/>
                </a:solidFill>
                <a:prstDash val="solid"/>
                <a:round/>
                <a:headEnd/>
                <a:tailEnd/>
              </a:ln>
            </p:spPr>
            <p:txBody>
              <a:bodyPr/>
              <a:lstStyle/>
              <a:p>
                <a:endParaRPr lang="en-US"/>
              </a:p>
            </p:txBody>
          </p:sp>
          <p:sp>
            <p:nvSpPr>
              <p:cNvPr id="21511" name="Line 7"/>
              <p:cNvSpPr>
                <a:spLocks noChangeShapeType="1"/>
              </p:cNvSpPr>
              <p:nvPr/>
            </p:nvSpPr>
            <p:spPr bwMode="auto">
              <a:xfrm>
                <a:off x="802" y="2204"/>
                <a:ext cx="156" cy="155"/>
              </a:xfrm>
              <a:prstGeom prst="line">
                <a:avLst/>
              </a:prstGeom>
              <a:noFill/>
              <a:ln w="19050">
                <a:solidFill>
                  <a:srgbClr val="000000"/>
                </a:solidFill>
                <a:round/>
                <a:headEnd/>
                <a:tailEnd/>
              </a:ln>
            </p:spPr>
            <p:txBody>
              <a:bodyPr/>
              <a:lstStyle/>
              <a:p>
                <a:endParaRPr lang="en-US"/>
              </a:p>
            </p:txBody>
          </p:sp>
          <p:sp>
            <p:nvSpPr>
              <p:cNvPr id="21512" name="Line 8"/>
              <p:cNvSpPr>
                <a:spLocks noChangeShapeType="1"/>
              </p:cNvSpPr>
              <p:nvPr/>
            </p:nvSpPr>
            <p:spPr bwMode="auto">
              <a:xfrm>
                <a:off x="659" y="2060"/>
                <a:ext cx="299" cy="1"/>
              </a:xfrm>
              <a:prstGeom prst="line">
                <a:avLst/>
              </a:prstGeom>
              <a:noFill/>
              <a:ln w="19050">
                <a:solidFill>
                  <a:srgbClr val="000000"/>
                </a:solidFill>
                <a:round/>
                <a:headEnd/>
                <a:tailEnd/>
              </a:ln>
            </p:spPr>
            <p:txBody>
              <a:bodyPr/>
              <a:lstStyle/>
              <a:p>
                <a:endParaRPr lang="en-US"/>
              </a:p>
            </p:txBody>
          </p:sp>
          <p:sp>
            <p:nvSpPr>
              <p:cNvPr id="21513" name="Oval 9"/>
              <p:cNvSpPr>
                <a:spLocks noChangeArrowheads="1"/>
              </p:cNvSpPr>
              <p:nvPr/>
            </p:nvSpPr>
            <p:spPr bwMode="auto">
              <a:xfrm>
                <a:off x="731" y="1833"/>
                <a:ext cx="155" cy="156"/>
              </a:xfrm>
              <a:prstGeom prst="ellipse">
                <a:avLst/>
              </a:prstGeom>
              <a:solidFill>
                <a:srgbClr val="FFFFFF"/>
              </a:solidFill>
              <a:ln w="19050">
                <a:solidFill>
                  <a:srgbClr val="000000"/>
                </a:solidFill>
                <a:round/>
                <a:headEnd/>
                <a:tailEnd/>
              </a:ln>
            </p:spPr>
            <p:txBody>
              <a:bodyPr/>
              <a:lstStyle/>
              <a:p>
                <a:endParaRPr lang="en-US"/>
              </a:p>
            </p:txBody>
          </p:sp>
        </p:grpSp>
        <p:sp>
          <p:nvSpPr>
            <p:cNvPr id="21514" name="Rectangle 10"/>
            <p:cNvSpPr>
              <a:spLocks noChangeArrowheads="1"/>
            </p:cNvSpPr>
            <p:nvPr/>
          </p:nvSpPr>
          <p:spPr bwMode="auto">
            <a:xfrm>
              <a:off x="1616" y="1322"/>
              <a:ext cx="774"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Passenger</a:t>
              </a:r>
              <a:endParaRPr lang="en-US" altLang="en-US" sz="1800" b="0">
                <a:latin typeface="Helvetica" charset="0"/>
              </a:endParaRPr>
            </a:p>
          </p:txBody>
        </p:sp>
      </p:grpSp>
      <p:grpSp>
        <p:nvGrpSpPr>
          <p:cNvPr id="4" name="Group 11"/>
          <p:cNvGrpSpPr>
            <a:grpSpLocks/>
          </p:cNvGrpSpPr>
          <p:nvPr/>
        </p:nvGrpSpPr>
        <p:grpSpPr bwMode="auto">
          <a:xfrm>
            <a:off x="2135188" y="2849563"/>
            <a:ext cx="1911350" cy="779462"/>
            <a:chOff x="1401" y="1795"/>
            <a:chExt cx="1204" cy="491"/>
          </a:xfrm>
        </p:grpSpPr>
        <p:sp>
          <p:nvSpPr>
            <p:cNvPr id="21516" name="Oval 12"/>
            <p:cNvSpPr>
              <a:spLocks noChangeArrowheads="1"/>
            </p:cNvSpPr>
            <p:nvPr/>
          </p:nvSpPr>
          <p:spPr bwMode="auto">
            <a:xfrm>
              <a:off x="1650" y="1795"/>
              <a:ext cx="706" cy="301"/>
            </a:xfrm>
            <a:prstGeom prst="ellipse">
              <a:avLst/>
            </a:prstGeom>
            <a:noFill/>
            <a:ln w="19050">
              <a:solidFill>
                <a:srgbClr val="000000"/>
              </a:solidFill>
              <a:round/>
              <a:headEnd/>
              <a:tailEnd/>
            </a:ln>
          </p:spPr>
          <p:txBody>
            <a:bodyPr/>
            <a:lstStyle/>
            <a:p>
              <a:endParaRPr lang="en-US"/>
            </a:p>
          </p:txBody>
        </p:sp>
        <p:sp>
          <p:nvSpPr>
            <p:cNvPr id="21517" name="Rectangle 13"/>
            <p:cNvSpPr>
              <a:spLocks noChangeArrowheads="1"/>
            </p:cNvSpPr>
            <p:nvPr/>
          </p:nvSpPr>
          <p:spPr bwMode="auto">
            <a:xfrm>
              <a:off x="1401" y="2113"/>
              <a:ext cx="1204"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PurchaseTicket</a:t>
              </a:r>
              <a:endParaRPr lang="en-US" altLang="en-US" sz="1800" b="0">
                <a:latin typeface="Helvetica" charset="0"/>
              </a:endParaRPr>
            </a:p>
          </p:txBody>
        </p:sp>
      </p:grpSp>
      <p:sp>
        <p:nvSpPr>
          <p:cNvPr id="21518" name="Line 14"/>
          <p:cNvSpPr>
            <a:spLocks noChangeShapeType="1"/>
          </p:cNvSpPr>
          <p:nvPr/>
        </p:nvSpPr>
        <p:spPr bwMode="auto">
          <a:xfrm flipH="1">
            <a:off x="3089275" y="2449513"/>
            <a:ext cx="1588" cy="320675"/>
          </a:xfrm>
          <a:prstGeom prst="line">
            <a:avLst/>
          </a:prstGeom>
          <a:noFill/>
          <a:ln w="28575">
            <a:solidFill>
              <a:srgbClr val="000000"/>
            </a:solidFill>
            <a:round/>
            <a:headEnd/>
            <a:tailEnd/>
          </a:ln>
        </p:spPr>
        <p:txBody>
          <a:bodyPr/>
          <a:lstStyle/>
          <a:p>
            <a:endParaRPr lang="en-US"/>
          </a:p>
        </p:txBody>
      </p:sp>
      <p:grpSp>
        <p:nvGrpSpPr>
          <p:cNvPr id="5" name="Group 15"/>
          <p:cNvGrpSpPr>
            <a:grpSpLocks/>
          </p:cNvGrpSpPr>
          <p:nvPr/>
        </p:nvGrpSpPr>
        <p:grpSpPr bwMode="auto">
          <a:xfrm>
            <a:off x="6022975" y="4799013"/>
            <a:ext cx="1120775" cy="779462"/>
            <a:chOff x="1762" y="2595"/>
            <a:chExt cx="706" cy="491"/>
          </a:xfrm>
        </p:grpSpPr>
        <p:sp>
          <p:nvSpPr>
            <p:cNvPr id="21520" name="Oval 16"/>
            <p:cNvSpPr>
              <a:spLocks noChangeArrowheads="1"/>
            </p:cNvSpPr>
            <p:nvPr/>
          </p:nvSpPr>
          <p:spPr bwMode="auto">
            <a:xfrm>
              <a:off x="1762" y="2595"/>
              <a:ext cx="706" cy="301"/>
            </a:xfrm>
            <a:prstGeom prst="ellipse">
              <a:avLst/>
            </a:prstGeom>
            <a:noFill/>
            <a:ln w="19050">
              <a:solidFill>
                <a:srgbClr val="000000"/>
              </a:solidFill>
              <a:round/>
              <a:headEnd/>
              <a:tailEnd/>
            </a:ln>
          </p:spPr>
          <p:txBody>
            <a:bodyPr/>
            <a:lstStyle/>
            <a:p>
              <a:endParaRPr lang="en-US"/>
            </a:p>
          </p:txBody>
        </p:sp>
        <p:sp>
          <p:nvSpPr>
            <p:cNvPr id="21521" name="Rectangle 17"/>
            <p:cNvSpPr>
              <a:spLocks noChangeArrowheads="1"/>
            </p:cNvSpPr>
            <p:nvPr/>
          </p:nvSpPr>
          <p:spPr bwMode="auto">
            <a:xfrm>
              <a:off x="1813" y="2913"/>
              <a:ext cx="602"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TimeOut</a:t>
              </a:r>
              <a:endParaRPr lang="en-US" altLang="en-US" sz="1800" b="0">
                <a:latin typeface="Helvetica" charset="0"/>
              </a:endParaRPr>
            </a:p>
          </p:txBody>
        </p:sp>
      </p:grpSp>
      <p:sp>
        <p:nvSpPr>
          <p:cNvPr id="21522" name="Line 18"/>
          <p:cNvSpPr>
            <a:spLocks noChangeShapeType="1"/>
          </p:cNvSpPr>
          <p:nvPr/>
        </p:nvSpPr>
        <p:spPr bwMode="auto">
          <a:xfrm>
            <a:off x="3662363" y="3732213"/>
            <a:ext cx="2259012" cy="1196975"/>
          </a:xfrm>
          <a:prstGeom prst="line">
            <a:avLst/>
          </a:prstGeom>
          <a:noFill/>
          <a:ln w="28575">
            <a:solidFill>
              <a:srgbClr val="000000"/>
            </a:solidFill>
            <a:prstDash val="dash"/>
            <a:round/>
            <a:headEnd type="arrow" w="med" len="med"/>
            <a:tailEnd/>
          </a:ln>
        </p:spPr>
        <p:txBody>
          <a:bodyPr/>
          <a:lstStyle/>
          <a:p>
            <a:endParaRPr lang="en-US"/>
          </a:p>
        </p:txBody>
      </p:sp>
      <p:sp>
        <p:nvSpPr>
          <p:cNvPr id="21523" name="Text Box 19"/>
          <p:cNvSpPr txBox="1">
            <a:spLocks noChangeArrowheads="1"/>
          </p:cNvSpPr>
          <p:nvPr/>
        </p:nvSpPr>
        <p:spPr bwMode="auto">
          <a:xfrm>
            <a:off x="4476750" y="48593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grpSp>
        <p:nvGrpSpPr>
          <p:cNvPr id="6" name="Group 20"/>
          <p:cNvGrpSpPr>
            <a:grpSpLocks/>
          </p:cNvGrpSpPr>
          <p:nvPr/>
        </p:nvGrpSpPr>
        <p:grpSpPr bwMode="auto">
          <a:xfrm>
            <a:off x="4162425" y="5707063"/>
            <a:ext cx="1120775" cy="779462"/>
            <a:chOff x="2550" y="3595"/>
            <a:chExt cx="706" cy="491"/>
          </a:xfrm>
        </p:grpSpPr>
        <p:sp>
          <p:nvSpPr>
            <p:cNvPr id="21525" name="Oval 21"/>
            <p:cNvSpPr>
              <a:spLocks noChangeArrowheads="1"/>
            </p:cNvSpPr>
            <p:nvPr/>
          </p:nvSpPr>
          <p:spPr bwMode="auto">
            <a:xfrm>
              <a:off x="2550" y="3595"/>
              <a:ext cx="706" cy="301"/>
            </a:xfrm>
            <a:prstGeom prst="ellipse">
              <a:avLst/>
            </a:prstGeom>
            <a:noFill/>
            <a:ln w="19050">
              <a:solidFill>
                <a:srgbClr val="000000"/>
              </a:solidFill>
              <a:round/>
              <a:headEnd/>
              <a:tailEnd/>
            </a:ln>
          </p:spPr>
          <p:txBody>
            <a:bodyPr/>
            <a:lstStyle/>
            <a:p>
              <a:endParaRPr lang="en-US"/>
            </a:p>
          </p:txBody>
        </p:sp>
        <p:sp>
          <p:nvSpPr>
            <p:cNvPr id="21526" name="Rectangle 22"/>
            <p:cNvSpPr>
              <a:spLocks noChangeArrowheads="1"/>
            </p:cNvSpPr>
            <p:nvPr/>
          </p:nvSpPr>
          <p:spPr bwMode="auto">
            <a:xfrm>
              <a:off x="2558" y="3913"/>
              <a:ext cx="688"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NoChange</a:t>
              </a:r>
              <a:endParaRPr lang="en-US" altLang="en-US" sz="1800" b="0">
                <a:latin typeface="Helvetica" charset="0"/>
              </a:endParaRPr>
            </a:p>
          </p:txBody>
        </p:sp>
      </p:grpSp>
      <p:sp>
        <p:nvSpPr>
          <p:cNvPr id="21527" name="Line 23"/>
          <p:cNvSpPr>
            <a:spLocks noChangeShapeType="1"/>
          </p:cNvSpPr>
          <p:nvPr/>
        </p:nvSpPr>
        <p:spPr bwMode="auto">
          <a:xfrm>
            <a:off x="3319463" y="3795713"/>
            <a:ext cx="1268412" cy="1806575"/>
          </a:xfrm>
          <a:prstGeom prst="line">
            <a:avLst/>
          </a:prstGeom>
          <a:noFill/>
          <a:ln w="28575">
            <a:solidFill>
              <a:srgbClr val="000000"/>
            </a:solidFill>
            <a:prstDash val="dash"/>
            <a:round/>
            <a:headEnd type="arrow" w="med" len="med"/>
            <a:tailEnd/>
          </a:ln>
        </p:spPr>
        <p:txBody>
          <a:bodyPr/>
          <a:lstStyle/>
          <a:p>
            <a:endParaRPr lang="en-US"/>
          </a:p>
        </p:txBody>
      </p:sp>
      <p:sp>
        <p:nvSpPr>
          <p:cNvPr id="21528" name="Text Box 24"/>
          <p:cNvSpPr txBox="1">
            <a:spLocks noChangeArrowheads="1"/>
          </p:cNvSpPr>
          <p:nvPr/>
        </p:nvSpPr>
        <p:spPr bwMode="auto">
          <a:xfrm>
            <a:off x="3028950" y="53038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grpSp>
        <p:nvGrpSpPr>
          <p:cNvPr id="7" name="Group 25"/>
          <p:cNvGrpSpPr>
            <a:grpSpLocks/>
          </p:cNvGrpSpPr>
          <p:nvPr/>
        </p:nvGrpSpPr>
        <p:grpSpPr bwMode="auto">
          <a:xfrm>
            <a:off x="222250" y="4799013"/>
            <a:ext cx="1377950" cy="779462"/>
            <a:chOff x="518" y="2443"/>
            <a:chExt cx="868" cy="491"/>
          </a:xfrm>
        </p:grpSpPr>
        <p:sp>
          <p:nvSpPr>
            <p:cNvPr id="21530" name="Oval 26"/>
            <p:cNvSpPr>
              <a:spLocks noChangeArrowheads="1"/>
            </p:cNvSpPr>
            <p:nvPr/>
          </p:nvSpPr>
          <p:spPr bwMode="auto">
            <a:xfrm>
              <a:off x="518" y="2443"/>
              <a:ext cx="706" cy="301"/>
            </a:xfrm>
            <a:prstGeom prst="ellipse">
              <a:avLst/>
            </a:prstGeom>
            <a:noFill/>
            <a:ln w="19050">
              <a:solidFill>
                <a:srgbClr val="000000"/>
              </a:solidFill>
              <a:round/>
              <a:headEnd/>
              <a:tailEnd/>
            </a:ln>
          </p:spPr>
          <p:txBody>
            <a:bodyPr/>
            <a:lstStyle/>
            <a:p>
              <a:endParaRPr lang="en-US"/>
            </a:p>
          </p:txBody>
        </p:sp>
        <p:sp>
          <p:nvSpPr>
            <p:cNvPr id="21531" name="Rectangle 27"/>
            <p:cNvSpPr>
              <a:spLocks noChangeArrowheads="1"/>
            </p:cNvSpPr>
            <p:nvPr/>
          </p:nvSpPr>
          <p:spPr bwMode="auto">
            <a:xfrm>
              <a:off x="526" y="2761"/>
              <a:ext cx="860"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OutOfOrder</a:t>
              </a:r>
              <a:endParaRPr lang="en-US" altLang="en-US" sz="1800" b="0">
                <a:latin typeface="Helvetica" charset="0"/>
              </a:endParaRPr>
            </a:p>
          </p:txBody>
        </p:sp>
      </p:grpSp>
      <p:sp>
        <p:nvSpPr>
          <p:cNvPr id="21532" name="Line 28"/>
          <p:cNvSpPr>
            <a:spLocks noChangeShapeType="1"/>
          </p:cNvSpPr>
          <p:nvPr/>
        </p:nvSpPr>
        <p:spPr bwMode="auto">
          <a:xfrm flipH="1">
            <a:off x="1158875" y="3757613"/>
            <a:ext cx="1462088" cy="968375"/>
          </a:xfrm>
          <a:prstGeom prst="line">
            <a:avLst/>
          </a:prstGeom>
          <a:noFill/>
          <a:ln w="28575">
            <a:solidFill>
              <a:srgbClr val="000000"/>
            </a:solidFill>
            <a:prstDash val="dash"/>
            <a:round/>
            <a:headEnd type="arrow" w="med" len="med"/>
            <a:tailEnd/>
          </a:ln>
        </p:spPr>
        <p:txBody>
          <a:bodyPr/>
          <a:lstStyle/>
          <a:p>
            <a:endParaRPr lang="en-US"/>
          </a:p>
        </p:txBody>
      </p:sp>
      <p:sp>
        <p:nvSpPr>
          <p:cNvPr id="21533" name="Text Box 29"/>
          <p:cNvSpPr txBox="1">
            <a:spLocks noChangeArrowheads="1"/>
          </p:cNvSpPr>
          <p:nvPr/>
        </p:nvSpPr>
        <p:spPr bwMode="auto">
          <a:xfrm>
            <a:off x="527050" y="39703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grpSp>
        <p:nvGrpSpPr>
          <p:cNvPr id="8" name="Group 30"/>
          <p:cNvGrpSpPr>
            <a:grpSpLocks/>
          </p:cNvGrpSpPr>
          <p:nvPr/>
        </p:nvGrpSpPr>
        <p:grpSpPr bwMode="auto">
          <a:xfrm>
            <a:off x="2079625" y="5707063"/>
            <a:ext cx="1120775" cy="779462"/>
            <a:chOff x="724" y="3067"/>
            <a:chExt cx="706" cy="491"/>
          </a:xfrm>
        </p:grpSpPr>
        <p:sp>
          <p:nvSpPr>
            <p:cNvPr id="21535" name="Oval 31"/>
            <p:cNvSpPr>
              <a:spLocks noChangeArrowheads="1"/>
            </p:cNvSpPr>
            <p:nvPr/>
          </p:nvSpPr>
          <p:spPr bwMode="auto">
            <a:xfrm>
              <a:off x="724" y="3067"/>
              <a:ext cx="706" cy="301"/>
            </a:xfrm>
            <a:prstGeom prst="ellipse">
              <a:avLst/>
            </a:prstGeom>
            <a:noFill/>
            <a:ln w="19050">
              <a:solidFill>
                <a:srgbClr val="000000"/>
              </a:solidFill>
              <a:round/>
              <a:headEnd/>
              <a:tailEnd/>
            </a:ln>
          </p:spPr>
          <p:txBody>
            <a:bodyPr/>
            <a:lstStyle/>
            <a:p>
              <a:endParaRPr lang="en-US"/>
            </a:p>
          </p:txBody>
        </p:sp>
        <p:sp>
          <p:nvSpPr>
            <p:cNvPr id="21536" name="Rectangle 32"/>
            <p:cNvSpPr>
              <a:spLocks noChangeArrowheads="1"/>
            </p:cNvSpPr>
            <p:nvPr/>
          </p:nvSpPr>
          <p:spPr bwMode="auto">
            <a:xfrm>
              <a:off x="776" y="3385"/>
              <a:ext cx="516" cy="173"/>
            </a:xfrm>
            <a:prstGeom prst="rect">
              <a:avLst/>
            </a:prstGeom>
            <a:noFill/>
            <a:ln w="9525">
              <a:noFill/>
              <a:miter lim="800000"/>
              <a:headEnd/>
              <a:tailEnd/>
            </a:ln>
          </p:spPr>
          <p:txBody>
            <a:bodyPr wrap="none" lIns="0" tIns="0" rIns="0" bIns="0">
              <a:spAutoFit/>
            </a:bodyPr>
            <a:lstStyle/>
            <a:p>
              <a:pPr eaLnBrk="0" hangingPunct="0"/>
              <a:r>
                <a:rPr lang="en-US" altLang="en-US" sz="1800">
                  <a:solidFill>
                    <a:srgbClr val="000000"/>
                  </a:solidFill>
                  <a:latin typeface="Courier New" pitchFamily="49" charset="0"/>
                </a:rPr>
                <a:t>Cancel</a:t>
              </a:r>
              <a:endParaRPr lang="en-US" altLang="en-US" sz="1800" b="0">
                <a:latin typeface="Helvetica" charset="0"/>
              </a:endParaRPr>
            </a:p>
          </p:txBody>
        </p:sp>
      </p:grpSp>
      <p:sp>
        <p:nvSpPr>
          <p:cNvPr id="21537" name="Line 33"/>
          <p:cNvSpPr>
            <a:spLocks noChangeShapeType="1"/>
          </p:cNvSpPr>
          <p:nvPr/>
        </p:nvSpPr>
        <p:spPr bwMode="auto">
          <a:xfrm flipH="1">
            <a:off x="2784475" y="3783013"/>
            <a:ext cx="141288" cy="1844675"/>
          </a:xfrm>
          <a:prstGeom prst="line">
            <a:avLst/>
          </a:prstGeom>
          <a:noFill/>
          <a:ln w="28575">
            <a:solidFill>
              <a:srgbClr val="000000"/>
            </a:solidFill>
            <a:prstDash val="dash"/>
            <a:round/>
            <a:headEnd type="arrow" w="med" len="med"/>
            <a:tailEnd/>
          </a:ln>
        </p:spPr>
        <p:txBody>
          <a:bodyPr/>
          <a:lstStyle/>
          <a:p>
            <a:endParaRPr lang="en-US"/>
          </a:p>
        </p:txBody>
      </p:sp>
      <p:sp>
        <p:nvSpPr>
          <p:cNvPr id="21538" name="Text Box 34"/>
          <p:cNvSpPr txBox="1">
            <a:spLocks noChangeArrowheads="1"/>
          </p:cNvSpPr>
          <p:nvPr/>
        </p:nvSpPr>
        <p:spPr bwMode="auto">
          <a:xfrm>
            <a:off x="1530350" y="4630738"/>
            <a:ext cx="1406525" cy="336550"/>
          </a:xfrm>
          <a:prstGeom prst="rect">
            <a:avLst/>
          </a:prstGeom>
          <a:noFill/>
          <a:ln w="9525">
            <a:noFill/>
            <a:miter lim="800000"/>
            <a:headEnd/>
            <a:tailEnd/>
          </a:ln>
          <a:effectLst/>
        </p:spPr>
        <p:txBody>
          <a:bodyPr wrap="none" anchor="ctr">
            <a:spAutoFit/>
          </a:bodyPr>
          <a:lstStyle/>
          <a:p>
            <a:pPr algn="ctr" eaLnBrk="0" hangingPunct="0"/>
            <a:r>
              <a:rPr lang="en-US" altLang="en-US" sz="1600">
                <a:solidFill>
                  <a:srgbClr val="000000"/>
                </a:solidFill>
                <a:latin typeface="Courier New" pitchFamily="49" charset="0"/>
              </a:rPr>
              <a:t>&lt;&lt;extend&gt;&gt;</a:t>
            </a:r>
          </a:p>
        </p:txBody>
      </p:sp>
      <p:sp>
        <p:nvSpPr>
          <p:cNvPr id="21539" name="Rectangle 35"/>
          <p:cNvSpPr>
            <a:spLocks noChangeArrowheads="1"/>
          </p:cNvSpPr>
          <p:nvPr/>
        </p:nvSpPr>
        <p:spPr bwMode="auto">
          <a:xfrm>
            <a:off x="6019800" y="5791200"/>
            <a:ext cx="2895600" cy="838200"/>
          </a:xfrm>
          <a:prstGeom prst="rect">
            <a:avLst/>
          </a:prstGeom>
          <a:solidFill>
            <a:schemeClr val="accent1"/>
          </a:solidFill>
          <a:ln w="28575">
            <a:solidFill>
              <a:srgbClr val="A50021"/>
            </a:solidFill>
            <a:miter lim="800000"/>
            <a:headEnd/>
            <a:tailEnd/>
          </a:ln>
          <a:effectLst/>
        </p:spPr>
        <p:txBody>
          <a:bodyPr wrap="none" anchor="ctr"/>
          <a:lstStyle/>
          <a:p>
            <a:pPr algn="ctr"/>
            <a:r>
              <a:rPr lang="en-US" sz="1800">
                <a:solidFill>
                  <a:srgbClr val="A50021"/>
                </a:solidFill>
                <a:latin typeface="Courier New" pitchFamily="49" charset="0"/>
              </a:rPr>
              <a:t>&lt;&lt;extend&gt;&gt;</a:t>
            </a:r>
            <a:r>
              <a:rPr lang="en-US" sz="1800">
                <a:solidFill>
                  <a:srgbClr val="A50021"/>
                </a:solidFill>
              </a:rPr>
              <a:t> shown</a:t>
            </a:r>
          </a:p>
          <a:p>
            <a:pPr algn="ctr"/>
            <a:r>
              <a:rPr lang="en-US" sz="1800">
                <a:solidFill>
                  <a:srgbClr val="A50021"/>
                </a:solidFill>
              </a:rPr>
              <a:t>with </a:t>
            </a:r>
            <a:r>
              <a:rPr lang="en-US" sz="1800">
                <a:solidFill>
                  <a:srgbClr val="FF0000"/>
                </a:solidFill>
              </a:rPr>
              <a:t>dotted line</a:t>
            </a:r>
          </a:p>
        </p:txBody>
      </p:sp>
      <p:sp>
        <p:nvSpPr>
          <p:cNvPr id="21541" name="Rectangle 37"/>
          <p:cNvSpPr>
            <a:spLocks noChangeArrowheads="1"/>
          </p:cNvSpPr>
          <p:nvPr/>
        </p:nvSpPr>
        <p:spPr bwMode="auto">
          <a:xfrm>
            <a:off x="228600" y="1066800"/>
            <a:ext cx="1752600" cy="685800"/>
          </a:xfrm>
          <a:prstGeom prst="rect">
            <a:avLst/>
          </a:prstGeom>
          <a:solidFill>
            <a:schemeClr val="accent1"/>
          </a:solidFill>
          <a:ln w="28575">
            <a:solidFill>
              <a:srgbClr val="FF0000"/>
            </a:solidFill>
            <a:miter lim="800000"/>
            <a:headEnd/>
            <a:tailEnd/>
          </a:ln>
          <a:effectLst/>
        </p:spPr>
        <p:txBody>
          <a:bodyPr wrap="none" anchor="ctr"/>
          <a:lstStyle/>
          <a:p>
            <a:pPr algn="ctr"/>
            <a:r>
              <a:rPr lang="en-US" sz="1800">
                <a:solidFill>
                  <a:srgbClr val="FF0000"/>
                </a:solidFill>
              </a:rPr>
              <a:t>Note direction</a:t>
            </a:r>
          </a:p>
          <a:p>
            <a:pPr algn="ctr"/>
            <a:r>
              <a:rPr lang="en-US" sz="1800">
                <a:solidFill>
                  <a:srgbClr val="FF0000"/>
                </a:solidFill>
              </a:rPr>
              <a:t>of arrow</a:t>
            </a:r>
          </a:p>
        </p:txBody>
      </p:sp>
    </p:spTree>
    <p:extLst>
      <p:ext uri="{BB962C8B-B14F-4D97-AF65-F5344CB8AC3E}">
        <p14:creationId xmlns:p14="http://schemas.microsoft.com/office/powerpoint/2010/main" val="38425528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idx="4294967295"/>
          </p:nvPr>
        </p:nvSpPr>
        <p:spPr>
          <a:xfrm>
            <a:off x="0" y="6356350"/>
            <a:ext cx="2133600" cy="365125"/>
          </a:xfrm>
        </p:spPr>
        <p:txBody>
          <a:bodyPr/>
          <a:lstStyle/>
          <a:p>
            <a:fld id="{55FAAA05-AA21-4AFB-8AE8-BEC95C159EBB}" type="datetime5">
              <a:rPr lang="en-US" smtClean="0"/>
              <a:pPr/>
              <a:t>27-Aug-22</a:t>
            </a:fld>
            <a:endParaRPr lang="en-GB"/>
          </a:p>
        </p:txBody>
      </p:sp>
      <p:sp>
        <p:nvSpPr>
          <p:cNvPr id="6" name="Footer Placeholder 4"/>
          <p:cNvSpPr>
            <a:spLocks noGrp="1"/>
          </p:cNvSpPr>
          <p:nvPr>
            <p:ph type="ftr" idx="4294967295"/>
          </p:nvPr>
        </p:nvSpPr>
        <p:spPr>
          <a:xfrm>
            <a:off x="0" y="6356350"/>
            <a:ext cx="2895600" cy="365125"/>
          </a:xfrm>
        </p:spPr>
        <p:txBody>
          <a:bodyPr/>
          <a:lstStyle/>
          <a:p>
            <a:r>
              <a:rPr lang="en-GB"/>
              <a:t>OOAD</a:t>
            </a:r>
          </a:p>
        </p:txBody>
      </p:sp>
      <p:sp>
        <p:nvSpPr>
          <p:cNvPr id="69633" name="Rectangle 1"/>
          <p:cNvSpPr>
            <a:spLocks noGrp="1" noChangeArrowheads="1"/>
          </p:cNvSpPr>
          <p:nvPr>
            <p:ph type="title" idx="4294967295"/>
          </p:nvPr>
        </p:nvSpPr>
        <p:spPr>
          <a:xfrm>
            <a:off x="1350963" y="214313"/>
            <a:ext cx="7793037" cy="1462087"/>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Include</a:t>
            </a:r>
            <a:endParaRPr lang="en-GB" dirty="0"/>
          </a:p>
        </p:txBody>
      </p:sp>
      <p:sp>
        <p:nvSpPr>
          <p:cNvPr id="8" name="Slide Number Placeholder 7"/>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55</a:t>
            </a:fld>
            <a:endParaRPr lang="en-US"/>
          </a:p>
        </p:txBody>
      </p:sp>
      <p:sp>
        <p:nvSpPr>
          <p:cNvPr id="69634" name="Rectangle 2"/>
          <p:cNvSpPr>
            <a:spLocks noChangeArrowheads="1"/>
          </p:cNvSpPr>
          <p:nvPr/>
        </p:nvSpPr>
        <p:spPr bwMode="auto">
          <a:xfrm>
            <a:off x="838200" y="1981200"/>
            <a:ext cx="7086600" cy="1202510"/>
          </a:xfrm>
          <a:prstGeom prst="rect">
            <a:avLst/>
          </a:prstGeom>
          <a:noFill/>
          <a:ln w="9525">
            <a:noFill/>
            <a:round/>
            <a:headEnd/>
            <a:tailEnd/>
          </a:ln>
          <a:effectLst/>
        </p:spPr>
        <p:txBody>
          <a:bodyPr lIns="90000" tIns="46800" rIns="90000" bIns="46800">
            <a:spAutoFit/>
          </a:bodyPr>
          <a:lstStyle/>
          <a:p>
            <a:pPr eaLnBrk="0" hangingPunct="0">
              <a:lnSpc>
                <a:spcPct val="100000"/>
              </a:lnSpc>
              <a:buFont typeface="Tahoma" pitchFamily="32"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400" dirty="0">
                <a:solidFill>
                  <a:srgbClr val="000000"/>
                </a:solidFill>
                <a:latin typeface="Tahoma" pitchFamily="32" charset="0"/>
                <a:ea typeface="DejaVu LGC Sans" charset="0"/>
                <a:cs typeface="DejaVu LGC Sans" charset="0"/>
              </a:rPr>
              <a:t>The </a:t>
            </a:r>
            <a:r>
              <a:rPr lang="en-GB" sz="2400" b="1" dirty="0" smtClean="0">
                <a:solidFill>
                  <a:srgbClr val="000000"/>
                </a:solidFill>
                <a:latin typeface="Tahoma" pitchFamily="32" charset="0"/>
                <a:ea typeface="DejaVu LGC Sans" charset="0"/>
                <a:cs typeface="DejaVu LGC Sans" charset="0"/>
              </a:rPr>
              <a:t>Include  </a:t>
            </a:r>
            <a:r>
              <a:rPr lang="en-GB" sz="2400" dirty="0">
                <a:solidFill>
                  <a:srgbClr val="000000"/>
                </a:solidFill>
                <a:latin typeface="Tahoma" pitchFamily="32" charset="0"/>
                <a:ea typeface="DejaVu LGC Sans" charset="0"/>
                <a:cs typeface="DejaVu LGC Sans" charset="0"/>
              </a:rPr>
              <a:t>relationship occurs when you have a chunk of </a:t>
            </a:r>
            <a:r>
              <a:rPr lang="en-GB" sz="2400" dirty="0" err="1">
                <a:solidFill>
                  <a:srgbClr val="000000"/>
                </a:solidFill>
                <a:latin typeface="Tahoma" pitchFamily="32" charset="0"/>
                <a:ea typeface="DejaVu LGC Sans" charset="0"/>
                <a:cs typeface="DejaVu LGC Sans" charset="0"/>
              </a:rPr>
              <a:t>behavior</a:t>
            </a:r>
            <a:r>
              <a:rPr lang="en-GB" sz="2400" dirty="0">
                <a:solidFill>
                  <a:srgbClr val="000000"/>
                </a:solidFill>
                <a:latin typeface="Tahoma" pitchFamily="32" charset="0"/>
                <a:ea typeface="DejaVu LGC Sans" charset="0"/>
                <a:cs typeface="DejaVu LGC Sans" charset="0"/>
              </a:rPr>
              <a:t> that is </a:t>
            </a:r>
            <a:r>
              <a:rPr lang="en-GB" sz="2400" b="1" dirty="0">
                <a:solidFill>
                  <a:srgbClr val="000000"/>
                </a:solidFill>
                <a:latin typeface="Tahoma" pitchFamily="32" charset="0"/>
                <a:ea typeface="DejaVu LGC Sans" charset="0"/>
                <a:cs typeface="DejaVu LGC Sans" charset="0"/>
              </a:rPr>
              <a:t>similar across </a:t>
            </a:r>
            <a:r>
              <a:rPr lang="en-GB" sz="2400" dirty="0">
                <a:solidFill>
                  <a:srgbClr val="000000"/>
                </a:solidFill>
                <a:latin typeface="Tahoma" pitchFamily="32" charset="0"/>
                <a:ea typeface="DejaVu LGC Sans" charset="0"/>
                <a:cs typeface="DejaVu LGC Sans" charset="0"/>
              </a:rPr>
              <a:t>several </a:t>
            </a:r>
            <a:r>
              <a:rPr lang="en-GB" sz="2400" b="1" dirty="0">
                <a:solidFill>
                  <a:srgbClr val="000000"/>
                </a:solidFill>
                <a:latin typeface="Tahoma" pitchFamily="32" charset="0"/>
                <a:ea typeface="DejaVu LGC Sans" charset="0"/>
                <a:cs typeface="DejaVu LGC Sans" charset="0"/>
              </a:rPr>
              <a:t>use cases</a:t>
            </a:r>
            <a:r>
              <a:rPr lang="en-GB" sz="2400" dirty="0">
                <a:solidFill>
                  <a:srgbClr val="000000"/>
                </a:solidFill>
                <a:latin typeface="Tahoma" pitchFamily="32" charset="0"/>
                <a:ea typeface="DejaVu LGC Sans" charset="0"/>
                <a:cs typeface="DejaVu LGC Sans" charset="0"/>
              </a:rPr>
              <a:t>.</a:t>
            </a:r>
          </a:p>
        </p:txBody>
      </p:sp>
      <p:pic>
        <p:nvPicPr>
          <p:cNvPr id="69635" name="Picture 3"/>
          <p:cNvPicPr>
            <a:picLocks noChangeAspect="1" noChangeArrowheads="1"/>
          </p:cNvPicPr>
          <p:nvPr/>
        </p:nvPicPr>
        <p:blipFill>
          <a:blip r:embed="rId3" cstate="print"/>
          <a:srcRect/>
          <a:stretch>
            <a:fillRect/>
          </a:stretch>
        </p:blipFill>
        <p:spPr bwMode="auto">
          <a:xfrm>
            <a:off x="1143000" y="3124200"/>
            <a:ext cx="7162800" cy="2971800"/>
          </a:xfrm>
          <a:prstGeom prst="rect">
            <a:avLst/>
          </a:prstGeom>
          <a:noFill/>
          <a:ln w="9525">
            <a:noFill/>
            <a:round/>
            <a:headEnd/>
            <a:tailEnd/>
          </a:ln>
          <a:effectLst/>
        </p:spPr>
      </p:pic>
    </p:spTree>
    <p:extLst>
      <p:ext uri="{BB962C8B-B14F-4D97-AF65-F5344CB8AC3E}">
        <p14:creationId xmlns:p14="http://schemas.microsoft.com/office/powerpoint/2010/main" val="5803259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9634">
                                            <p:txEl>
                                              <p:pRg st="0" end="0"/>
                                            </p:txEl>
                                          </p:spTgt>
                                        </p:tgtEl>
                                        <p:attrNameLst>
                                          <p:attrName>style.visibility</p:attrName>
                                        </p:attrNameLst>
                                      </p:cBhvr>
                                      <p:to>
                                        <p:strVal val="visible"/>
                                      </p:to>
                                    </p:set>
                                    <p:animEffect transition="in" filter="checkerboard(across)">
                                      <p:cBhvr additive="repl">
                                        <p:cTn id="7" dur="500"/>
                                        <p:tgtEl>
                                          <p:spTgt spid="69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additive="repl">
                                        <p:cTn id="11" dur="1" fill="hold">
                                          <p:stCondLst>
                                            <p:cond delay="0"/>
                                          </p:stCondLst>
                                        </p:cTn>
                                        <p:tgtEl>
                                          <p:spTgt spid="69635"/>
                                        </p:tgtEl>
                                        <p:attrNameLst>
                                          <p:attrName>style.visibility</p:attrName>
                                        </p:attrNameLst>
                                      </p:cBhvr>
                                      <p:to>
                                        <p:strVal val="visible"/>
                                      </p:to>
                                    </p:set>
                                    <p:anim calcmode="lin" valueType="num">
                                      <p:cBhvr additive="repl">
                                        <p:cTn id="12" dur="500" fill="hold"/>
                                        <p:tgtEl>
                                          <p:spTgt spid="69635"/>
                                        </p:tgtEl>
                                        <p:attrNameLst>
                                          <p:attrName>ppt_x</p:attrName>
                                        </p:attrNameLst>
                                      </p:cBhvr>
                                      <p:tavLst>
                                        <p:tav tm="100000">
                                          <p:val>
                                            <p:strVal val="#ppt_x"/>
                                          </p:val>
                                        </p:tav>
                                        <p:tav tm="100000">
                                          <p:val>
                                            <p:strVal val="#ppt_x"/>
                                          </p:val>
                                        </p:tav>
                                      </p:tavLst>
                                    </p:anim>
                                    <p:anim calcmode="lin" valueType="num">
                                      <p:cBhvr additive="repl">
                                        <p:cTn id="13" dur="500" fill="hold"/>
                                        <p:tgtEl>
                                          <p:spTgt spid="69635"/>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ln/>
        </p:spPr>
        <p:txBody>
          <a:bodyPr/>
          <a:lstStyle/>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The similarities between </a:t>
            </a:r>
            <a:r>
              <a:rPr lang="en-GB" sz="2800" b="1" dirty="0" smtClean="0"/>
              <a:t>extend </a:t>
            </a:r>
            <a:r>
              <a:rPr lang="en-GB" sz="2800" dirty="0"/>
              <a:t>and </a:t>
            </a:r>
            <a:r>
              <a:rPr lang="en-GB" sz="2800" b="1" dirty="0" smtClean="0"/>
              <a:t>Include </a:t>
            </a:r>
            <a:r>
              <a:rPr lang="en-GB" sz="2800" dirty="0"/>
              <a:t>are that they both imply </a:t>
            </a:r>
            <a:r>
              <a:rPr lang="en-GB" sz="2800" b="1" dirty="0"/>
              <a:t>factoring out </a:t>
            </a:r>
            <a:r>
              <a:rPr lang="en-GB" sz="2800" dirty="0"/>
              <a:t>common </a:t>
            </a:r>
            <a:r>
              <a:rPr lang="en-GB" sz="2800" b="1" dirty="0" err="1"/>
              <a:t>behavior</a:t>
            </a:r>
            <a:r>
              <a:rPr lang="en-GB" sz="2800" b="1" dirty="0"/>
              <a:t> </a:t>
            </a:r>
            <a:r>
              <a:rPr lang="en-GB" sz="2800" dirty="0"/>
              <a:t>from several use cases to a single use case that is</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used by several other use cases or</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extended by other use cases.</a:t>
            </a:r>
          </a:p>
          <a:p>
            <a:pPr>
              <a:lnSpc>
                <a:spcPct val="8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 Apply the following rules:</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Use </a:t>
            </a:r>
            <a:r>
              <a:rPr lang="en-GB" sz="2400" b="1" dirty="0" smtClean="0"/>
              <a:t>extend</a:t>
            </a:r>
            <a:r>
              <a:rPr lang="en-GB" sz="2400" dirty="0" smtClean="0"/>
              <a:t>, </a:t>
            </a:r>
            <a:r>
              <a:rPr lang="en-GB" sz="2400" dirty="0"/>
              <a:t>when you are describing a </a:t>
            </a:r>
            <a:r>
              <a:rPr lang="en-GB" sz="2400" b="1" dirty="0"/>
              <a:t>variation </a:t>
            </a:r>
            <a:r>
              <a:rPr lang="en-GB" sz="2400" dirty="0"/>
              <a:t>on normal </a:t>
            </a:r>
            <a:r>
              <a:rPr lang="en-GB" sz="2400" dirty="0" err="1"/>
              <a:t>behavior</a:t>
            </a:r>
            <a:r>
              <a:rPr lang="en-GB" sz="2400" dirty="0"/>
              <a:t>.</a:t>
            </a:r>
          </a:p>
          <a:p>
            <a:pPr lvl="1">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 Use </a:t>
            </a:r>
            <a:r>
              <a:rPr lang="en-GB" sz="2400" b="1" dirty="0" smtClean="0"/>
              <a:t>Include </a:t>
            </a:r>
            <a:r>
              <a:rPr lang="en-GB" sz="2400" dirty="0"/>
              <a:t>when you want to split off </a:t>
            </a:r>
            <a:r>
              <a:rPr lang="en-GB" sz="2400" b="1" dirty="0"/>
              <a:t>repeating </a:t>
            </a:r>
            <a:r>
              <a:rPr lang="en-GB" sz="2400" dirty="0"/>
              <a:t>details in a use case.</a:t>
            </a:r>
          </a:p>
          <a:p>
            <a:pPr>
              <a:lnSpc>
                <a:spcPct val="80000"/>
              </a:lnSpc>
              <a:spcBef>
                <a:spcPts val="600"/>
              </a:spcBef>
              <a:buFont typeface="Wingdings"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a:p>
        </p:txBody>
      </p:sp>
      <p:sp>
        <p:nvSpPr>
          <p:cNvPr id="4" name="Date Placeholder 3"/>
          <p:cNvSpPr>
            <a:spLocks noGrp="1"/>
          </p:cNvSpPr>
          <p:nvPr>
            <p:ph type="dt" idx="4294967295"/>
          </p:nvPr>
        </p:nvSpPr>
        <p:spPr>
          <a:xfrm>
            <a:off x="0" y="6356350"/>
            <a:ext cx="2133600" cy="365125"/>
          </a:xfrm>
        </p:spPr>
        <p:txBody>
          <a:bodyPr/>
          <a:lstStyle/>
          <a:p>
            <a:fld id="{3780E83F-A237-4118-A48B-693D6E16E543}" type="datetime5">
              <a:rPr lang="en-US" smtClean="0"/>
              <a:pPr/>
              <a:t>27-Aug-22</a:t>
            </a:fld>
            <a:endParaRPr lang="en-GB"/>
          </a:p>
        </p:txBody>
      </p:sp>
      <p:sp>
        <p:nvSpPr>
          <p:cNvPr id="5" name="Footer Placeholder 4"/>
          <p:cNvSpPr>
            <a:spLocks noGrp="1"/>
          </p:cNvSpPr>
          <p:nvPr>
            <p:ph type="ftr" idx="4294967295"/>
          </p:nvPr>
        </p:nvSpPr>
        <p:spPr>
          <a:xfrm>
            <a:off x="0" y="6356350"/>
            <a:ext cx="2895600" cy="365125"/>
          </a:xfrm>
        </p:spPr>
        <p:txBody>
          <a:bodyPr/>
          <a:lstStyle/>
          <a:p>
            <a:r>
              <a:rPr lang="en-GB" dirty="0"/>
              <a:t>OOAD</a:t>
            </a:r>
          </a:p>
        </p:txBody>
      </p:sp>
      <p:sp>
        <p:nvSpPr>
          <p:cNvPr id="70657" name="Rectangle 1"/>
          <p:cNvSpPr>
            <a:spLocks noGrp="1" noChangeArrowheads="1"/>
          </p:cNvSpPr>
          <p:nvPr>
            <p:ph type="title" idx="4294967295"/>
          </p:nvPr>
        </p:nvSpPr>
        <p:spPr>
          <a:xfrm>
            <a:off x="1350963" y="214313"/>
            <a:ext cx="7793037" cy="1462087"/>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Include </a:t>
            </a:r>
            <a:r>
              <a:rPr lang="en-GB" dirty="0"/>
              <a:t>and </a:t>
            </a:r>
            <a:r>
              <a:rPr lang="en-GB" dirty="0" smtClean="0"/>
              <a:t>Extend</a:t>
            </a:r>
            <a:endParaRPr lang="en-GB" dirty="0"/>
          </a:p>
        </p:txBody>
      </p:sp>
      <p:sp>
        <p:nvSpPr>
          <p:cNvPr id="7" name="Slide Number Placeholder 6"/>
          <p:cNvSpPr>
            <a:spLocks noGrp="1"/>
          </p:cNvSpPr>
          <p:nvPr>
            <p:ph type="sldNum" sz="quarter" idx="4294967295"/>
          </p:nvPr>
        </p:nvSpPr>
        <p:spPr>
          <a:xfrm>
            <a:off x="7010400" y="6356350"/>
            <a:ext cx="2133600" cy="365125"/>
          </a:xfrm>
        </p:spPr>
        <p:txBody>
          <a:bodyPr/>
          <a:lstStyle/>
          <a:p>
            <a:pPr>
              <a:defRPr/>
            </a:pPr>
            <a:fld id="{2C1B1B7E-F1F5-48AC-8D6B-071C81BD54B5}" type="slidenum">
              <a:rPr lang="en-US" smtClean="0"/>
              <a:pPr>
                <a:defRPr/>
              </a:pPr>
              <a:t>56</a:t>
            </a:fld>
            <a:endParaRPr lang="en-US"/>
          </a:p>
        </p:txBody>
      </p:sp>
    </p:spTree>
    <p:extLst>
      <p:ext uri="{BB962C8B-B14F-4D97-AF65-F5344CB8AC3E}">
        <p14:creationId xmlns:p14="http://schemas.microsoft.com/office/powerpoint/2010/main" val="840174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70658">
                                            <p:txEl>
                                              <p:pRg st="0" end="0"/>
                                            </p:txEl>
                                          </p:spTgt>
                                        </p:tgtEl>
                                        <p:attrNameLst>
                                          <p:attrName>style.visibility</p:attrName>
                                        </p:attrNameLst>
                                      </p:cBhvr>
                                      <p:to>
                                        <p:strVal val="visible"/>
                                      </p:to>
                                    </p:set>
                                    <p:animEffect transition="in" filter="checkerboard(across)">
                                      <p:cBhvr additive="repl">
                                        <p:cTn id="7" dur="500"/>
                                        <p:tgtEl>
                                          <p:spTgt spid="70658">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70658">
                                            <p:txEl>
                                              <p:pRg st="1" end="1"/>
                                            </p:txEl>
                                          </p:spTgt>
                                        </p:tgtEl>
                                        <p:attrNameLst>
                                          <p:attrName>style.visibility</p:attrName>
                                        </p:attrNameLst>
                                      </p:cBhvr>
                                      <p:to>
                                        <p:strVal val="visible"/>
                                      </p:to>
                                    </p:set>
                                    <p:animEffect transition="in" filter="checkerboard(across)">
                                      <p:cBhvr additive="repl">
                                        <p:cTn id="10" dur="500"/>
                                        <p:tgtEl>
                                          <p:spTgt spid="70658">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70658">
                                            <p:txEl>
                                              <p:pRg st="2" end="2"/>
                                            </p:txEl>
                                          </p:spTgt>
                                        </p:tgtEl>
                                        <p:attrNameLst>
                                          <p:attrName>style.visibility</p:attrName>
                                        </p:attrNameLst>
                                      </p:cBhvr>
                                      <p:to>
                                        <p:strVal val="visible"/>
                                      </p:to>
                                    </p:set>
                                    <p:animEffect transition="in" filter="checkerboard(across)">
                                      <p:cBhvr additive="repl">
                                        <p:cTn id="13" dur="500"/>
                                        <p:tgtEl>
                                          <p:spTgt spid="7065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70658">
                                            <p:txEl>
                                              <p:pRg st="3" end="3"/>
                                            </p:txEl>
                                          </p:spTgt>
                                        </p:tgtEl>
                                        <p:attrNameLst>
                                          <p:attrName>style.visibility</p:attrName>
                                        </p:attrNameLst>
                                      </p:cBhvr>
                                      <p:to>
                                        <p:strVal val="visible"/>
                                      </p:to>
                                    </p:set>
                                    <p:animEffect transition="in" filter="checkerboard(across)">
                                      <p:cBhvr additive="repl">
                                        <p:cTn id="18" dur="500"/>
                                        <p:tgtEl>
                                          <p:spTgt spid="70658">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70658">
                                            <p:txEl>
                                              <p:pRg st="4" end="4"/>
                                            </p:txEl>
                                          </p:spTgt>
                                        </p:tgtEl>
                                        <p:attrNameLst>
                                          <p:attrName>style.visibility</p:attrName>
                                        </p:attrNameLst>
                                      </p:cBhvr>
                                      <p:to>
                                        <p:strVal val="visible"/>
                                      </p:to>
                                    </p:set>
                                    <p:animEffect transition="in" filter="checkerboard(across)">
                                      <p:cBhvr additive="repl">
                                        <p:cTn id="21" dur="500"/>
                                        <p:tgtEl>
                                          <p:spTgt spid="70658">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70658">
                                            <p:txEl>
                                              <p:pRg st="5" end="5"/>
                                            </p:txEl>
                                          </p:spTgt>
                                        </p:tgtEl>
                                        <p:attrNameLst>
                                          <p:attrName>style.visibility</p:attrName>
                                        </p:attrNameLst>
                                      </p:cBhvr>
                                      <p:to>
                                        <p:strVal val="visible"/>
                                      </p:to>
                                    </p:set>
                                    <p:animEffect transition="in" filter="checkerboard(across)">
                                      <p:cBhvr additive="repl">
                                        <p:cTn id="24" dur="500"/>
                                        <p:tgtEl>
                                          <p:spTgt spid="706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
          <p:cNvGrpSpPr>
            <a:grpSpLocks noChangeAspect="1"/>
          </p:cNvGrpSpPr>
          <p:nvPr/>
        </p:nvGrpSpPr>
        <p:grpSpPr bwMode="auto">
          <a:xfrm flipV="1">
            <a:off x="5375275" y="5275263"/>
            <a:ext cx="836613" cy="395287"/>
            <a:chOff x="3024" y="2208"/>
            <a:chExt cx="405" cy="192"/>
          </a:xfrm>
        </p:grpSpPr>
        <p:sp>
          <p:nvSpPr>
            <p:cNvPr id="47108" name="Line 4"/>
            <p:cNvSpPr>
              <a:spLocks noChangeAspect="1" noChangeShapeType="1"/>
            </p:cNvSpPr>
            <p:nvPr/>
          </p:nvSpPr>
          <p:spPr bwMode="auto">
            <a:xfrm flipH="1" flipV="1">
              <a:off x="3024" y="2208"/>
              <a:ext cx="384" cy="144"/>
            </a:xfrm>
            <a:prstGeom prst="line">
              <a:avLst/>
            </a:prstGeom>
            <a:noFill/>
            <a:ln w="19050">
              <a:solidFill>
                <a:schemeClr val="tx1"/>
              </a:solidFill>
              <a:round/>
              <a:headEnd/>
              <a:tailEnd/>
            </a:ln>
            <a:effectLst/>
          </p:spPr>
          <p:txBody>
            <a:bodyPr rot="10800000" wrap="none" anchor="ctr"/>
            <a:lstStyle/>
            <a:p>
              <a:endParaRPr lang="en-US"/>
            </a:p>
          </p:txBody>
        </p:sp>
        <p:sp>
          <p:nvSpPr>
            <p:cNvPr id="47109" name="AutoShape 5"/>
            <p:cNvSpPr>
              <a:spLocks noChangeAspect="1" noChangeArrowheads="1"/>
            </p:cNvSpPr>
            <p:nvPr/>
          </p:nvSpPr>
          <p:spPr bwMode="auto">
            <a:xfrm rot="6445526">
              <a:off x="3285" y="2256"/>
              <a:ext cx="144" cy="144"/>
            </a:xfrm>
            <a:prstGeom prst="triangle">
              <a:avLst>
                <a:gd name="adj" fmla="val 50000"/>
              </a:avLst>
            </a:prstGeom>
            <a:solidFill>
              <a:schemeClr val="bg1"/>
            </a:solidFill>
            <a:ln w="19050">
              <a:solidFill>
                <a:schemeClr val="tx1"/>
              </a:solidFill>
              <a:miter lim="800000"/>
              <a:headEnd/>
              <a:tailEnd/>
            </a:ln>
            <a:effectLst/>
          </p:spPr>
          <p:txBody>
            <a:bodyPr rot="10800000" wrap="none" anchor="ctr"/>
            <a:lstStyle/>
            <a:p>
              <a:endParaRPr lang="en-US"/>
            </a:p>
          </p:txBody>
        </p:sp>
      </p:grpSp>
      <p:sp>
        <p:nvSpPr>
          <p:cNvPr id="47110" name="Line 6"/>
          <p:cNvSpPr>
            <a:spLocks noChangeAspect="1" noChangeShapeType="1"/>
          </p:cNvSpPr>
          <p:nvPr/>
        </p:nvSpPr>
        <p:spPr bwMode="auto">
          <a:xfrm>
            <a:off x="1693863" y="1509713"/>
            <a:ext cx="1898650" cy="0"/>
          </a:xfrm>
          <a:prstGeom prst="line">
            <a:avLst/>
          </a:prstGeom>
          <a:noFill/>
          <a:ln w="19050">
            <a:solidFill>
              <a:srgbClr val="000000"/>
            </a:solidFill>
            <a:round/>
            <a:headEnd/>
            <a:tailEnd/>
          </a:ln>
          <a:effectLst/>
        </p:spPr>
        <p:txBody>
          <a:bodyPr/>
          <a:lstStyle/>
          <a:p>
            <a:endParaRPr lang="en-US"/>
          </a:p>
        </p:txBody>
      </p:sp>
      <p:sp>
        <p:nvSpPr>
          <p:cNvPr id="47111" name="Rectangle 7"/>
          <p:cNvSpPr>
            <a:spLocks noChangeAspect="1" noChangeArrowheads="1"/>
          </p:cNvSpPr>
          <p:nvPr/>
        </p:nvSpPr>
        <p:spPr bwMode="auto">
          <a:xfrm>
            <a:off x="801688" y="2130425"/>
            <a:ext cx="1001712" cy="457200"/>
          </a:xfrm>
          <a:prstGeom prst="rect">
            <a:avLst/>
          </a:prstGeom>
          <a:noFill/>
          <a:ln w="0">
            <a:noFill/>
            <a:miter lim="800000"/>
            <a:headEnd/>
            <a:tailEnd/>
          </a:ln>
          <a:effectLst/>
        </p:spPr>
        <p:txBody>
          <a:bodyPr lIns="0" tIns="0" rIns="0" bIns="0"/>
          <a:lstStyle/>
          <a:p>
            <a:pPr algn="ctr" eaLnBrk="0" hangingPunct="0"/>
            <a:r>
              <a:rPr lang="en-GB" sz="1600">
                <a:solidFill>
                  <a:srgbClr val="A50021"/>
                </a:solidFill>
              </a:rPr>
              <a:t>Staff</a:t>
            </a:r>
            <a:br>
              <a:rPr lang="en-GB" sz="1600">
                <a:solidFill>
                  <a:srgbClr val="A50021"/>
                </a:solidFill>
              </a:rPr>
            </a:br>
            <a:r>
              <a:rPr lang="en-GB" sz="1600">
                <a:solidFill>
                  <a:srgbClr val="A50021"/>
                </a:solidFill>
              </a:rPr>
              <a:t>Member</a:t>
            </a:r>
            <a:endParaRPr lang="en-GB" sz="1600" noProof="1">
              <a:solidFill>
                <a:srgbClr val="A50021"/>
              </a:solidFill>
            </a:endParaRPr>
          </a:p>
        </p:txBody>
      </p:sp>
      <p:grpSp>
        <p:nvGrpSpPr>
          <p:cNvPr id="3" name="Group 8"/>
          <p:cNvGrpSpPr>
            <a:grpSpLocks noChangeAspect="1"/>
          </p:cNvGrpSpPr>
          <p:nvPr/>
        </p:nvGrpSpPr>
        <p:grpSpPr bwMode="auto">
          <a:xfrm>
            <a:off x="928688" y="809625"/>
            <a:ext cx="741362" cy="1346200"/>
            <a:chOff x="2541" y="7803"/>
            <a:chExt cx="781" cy="1419"/>
          </a:xfrm>
        </p:grpSpPr>
        <p:sp>
          <p:nvSpPr>
            <p:cNvPr id="47113" name="Line 9"/>
            <p:cNvSpPr>
              <a:spLocks noChangeAspect="1" noChangeShapeType="1"/>
            </p:cNvSpPr>
            <p:nvPr/>
          </p:nvSpPr>
          <p:spPr bwMode="auto">
            <a:xfrm flipV="1">
              <a:off x="2931" y="8146"/>
              <a:ext cx="1" cy="479"/>
            </a:xfrm>
            <a:prstGeom prst="line">
              <a:avLst/>
            </a:prstGeom>
            <a:noFill/>
            <a:ln w="19050">
              <a:solidFill>
                <a:srgbClr val="000000"/>
              </a:solidFill>
              <a:round/>
              <a:headEnd/>
              <a:tailEnd/>
            </a:ln>
            <a:effectLst/>
          </p:spPr>
          <p:txBody>
            <a:bodyPr/>
            <a:lstStyle/>
            <a:p>
              <a:endParaRPr lang="en-US"/>
            </a:p>
          </p:txBody>
        </p:sp>
        <p:sp>
          <p:nvSpPr>
            <p:cNvPr id="47114" name="Line 10"/>
            <p:cNvSpPr>
              <a:spLocks noChangeAspect="1" noChangeShapeType="1"/>
            </p:cNvSpPr>
            <p:nvPr/>
          </p:nvSpPr>
          <p:spPr bwMode="auto">
            <a:xfrm flipV="1">
              <a:off x="2541" y="8306"/>
              <a:ext cx="781" cy="3"/>
            </a:xfrm>
            <a:prstGeom prst="line">
              <a:avLst/>
            </a:prstGeom>
            <a:noFill/>
            <a:ln w="19050">
              <a:solidFill>
                <a:srgbClr val="000000"/>
              </a:solidFill>
              <a:round/>
              <a:headEnd/>
              <a:tailEnd/>
            </a:ln>
            <a:effectLst/>
          </p:spPr>
          <p:txBody>
            <a:bodyPr/>
            <a:lstStyle/>
            <a:p>
              <a:endParaRPr lang="en-US"/>
            </a:p>
          </p:txBody>
        </p:sp>
        <p:grpSp>
          <p:nvGrpSpPr>
            <p:cNvPr id="4" name="Group 11"/>
            <p:cNvGrpSpPr>
              <a:grpSpLocks noChangeAspect="1"/>
            </p:cNvGrpSpPr>
            <p:nvPr/>
          </p:nvGrpSpPr>
          <p:grpSpPr bwMode="auto">
            <a:xfrm>
              <a:off x="2571" y="8624"/>
              <a:ext cx="722" cy="598"/>
              <a:chOff x="0" y="0"/>
              <a:chExt cx="19973" cy="19967"/>
            </a:xfrm>
          </p:grpSpPr>
          <p:sp>
            <p:nvSpPr>
              <p:cNvPr id="47116" name="Line 12"/>
              <p:cNvSpPr>
                <a:spLocks noChangeAspect="1" noChangeShapeType="1"/>
              </p:cNvSpPr>
              <p:nvPr/>
            </p:nvSpPr>
            <p:spPr bwMode="auto">
              <a:xfrm flipV="1">
                <a:off x="0" y="0"/>
                <a:ext cx="10014" cy="19967"/>
              </a:xfrm>
              <a:prstGeom prst="line">
                <a:avLst/>
              </a:prstGeom>
              <a:noFill/>
              <a:ln w="19050">
                <a:solidFill>
                  <a:srgbClr val="000000"/>
                </a:solidFill>
                <a:round/>
                <a:headEnd/>
                <a:tailEnd/>
              </a:ln>
              <a:effectLst/>
            </p:spPr>
            <p:txBody>
              <a:bodyPr/>
              <a:lstStyle/>
              <a:p>
                <a:endParaRPr lang="en-US"/>
              </a:p>
            </p:txBody>
          </p:sp>
          <p:sp>
            <p:nvSpPr>
              <p:cNvPr id="47117" name="Line 13"/>
              <p:cNvSpPr>
                <a:spLocks noChangeAspect="1" noChangeShapeType="1"/>
              </p:cNvSpPr>
              <p:nvPr/>
            </p:nvSpPr>
            <p:spPr bwMode="auto">
              <a:xfrm>
                <a:off x="9986" y="0"/>
                <a:ext cx="9987" cy="19967"/>
              </a:xfrm>
              <a:prstGeom prst="line">
                <a:avLst/>
              </a:prstGeom>
              <a:noFill/>
              <a:ln w="19050">
                <a:solidFill>
                  <a:srgbClr val="000000"/>
                </a:solidFill>
                <a:round/>
                <a:headEnd/>
                <a:tailEnd/>
              </a:ln>
              <a:effectLst/>
            </p:spPr>
            <p:txBody>
              <a:bodyPr/>
              <a:lstStyle/>
              <a:p>
                <a:endParaRPr lang="en-US"/>
              </a:p>
            </p:txBody>
          </p:sp>
        </p:grpSp>
        <p:sp>
          <p:nvSpPr>
            <p:cNvPr id="47118" name="Oval 14"/>
            <p:cNvSpPr>
              <a:spLocks noChangeAspect="1" noChangeArrowheads="1"/>
            </p:cNvSpPr>
            <p:nvPr/>
          </p:nvSpPr>
          <p:spPr bwMode="auto">
            <a:xfrm>
              <a:off x="2758" y="7803"/>
              <a:ext cx="347" cy="359"/>
            </a:xfrm>
            <a:prstGeom prst="ellipse">
              <a:avLst/>
            </a:prstGeom>
            <a:solidFill>
              <a:srgbClr val="FFFFFF"/>
            </a:solidFill>
            <a:ln w="19050">
              <a:solidFill>
                <a:srgbClr val="000000"/>
              </a:solidFill>
              <a:round/>
              <a:headEnd/>
              <a:tailEnd/>
            </a:ln>
            <a:effectLst/>
          </p:spPr>
          <p:txBody>
            <a:bodyPr/>
            <a:lstStyle/>
            <a:p>
              <a:endParaRPr lang="en-US"/>
            </a:p>
          </p:txBody>
        </p:sp>
      </p:grpSp>
      <p:sp>
        <p:nvSpPr>
          <p:cNvPr id="47119" name="Oval 15"/>
          <p:cNvSpPr>
            <a:spLocks noChangeAspect="1" noChangeArrowheads="1"/>
          </p:cNvSpPr>
          <p:nvPr/>
        </p:nvSpPr>
        <p:spPr bwMode="auto">
          <a:xfrm>
            <a:off x="3506788" y="1008063"/>
            <a:ext cx="1981200"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20" name="Rectangle 16"/>
          <p:cNvSpPr>
            <a:spLocks noChangeAspect="1" noChangeArrowheads="1"/>
          </p:cNvSpPr>
          <p:nvPr/>
        </p:nvSpPr>
        <p:spPr bwMode="auto">
          <a:xfrm>
            <a:off x="3770313" y="1104900"/>
            <a:ext cx="1490662" cy="82867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Record completion</a:t>
            </a:r>
          </a:p>
          <a:p>
            <a:pPr algn="ctr" eaLnBrk="0" hangingPunct="0"/>
            <a:r>
              <a:rPr lang="en-GB" sz="1600" b="0">
                <a:solidFill>
                  <a:srgbClr val="000000"/>
                </a:solidFill>
              </a:rPr>
              <a:t>of an advert</a:t>
            </a:r>
            <a:endParaRPr lang="en-GB" sz="1600" b="0" noProof="1">
              <a:solidFill>
                <a:srgbClr val="000000"/>
              </a:solidFill>
            </a:endParaRPr>
          </a:p>
        </p:txBody>
      </p:sp>
      <p:sp>
        <p:nvSpPr>
          <p:cNvPr id="47121" name="Line 17"/>
          <p:cNvSpPr>
            <a:spLocks noChangeAspect="1" noChangeShapeType="1"/>
          </p:cNvSpPr>
          <p:nvPr/>
        </p:nvSpPr>
        <p:spPr bwMode="auto">
          <a:xfrm>
            <a:off x="1709738" y="1592263"/>
            <a:ext cx="1797050" cy="1001712"/>
          </a:xfrm>
          <a:prstGeom prst="line">
            <a:avLst/>
          </a:prstGeom>
          <a:noFill/>
          <a:ln w="19050">
            <a:solidFill>
              <a:schemeClr val="tx1"/>
            </a:solidFill>
            <a:round/>
            <a:headEnd/>
            <a:tailEnd/>
          </a:ln>
          <a:effectLst/>
        </p:spPr>
        <p:txBody>
          <a:bodyPr/>
          <a:lstStyle/>
          <a:p>
            <a:endParaRPr lang="en-US"/>
          </a:p>
        </p:txBody>
      </p:sp>
      <p:sp>
        <p:nvSpPr>
          <p:cNvPr id="47122" name="Rectangle 18"/>
          <p:cNvSpPr>
            <a:spLocks noChangeAspect="1" noChangeArrowheads="1"/>
          </p:cNvSpPr>
          <p:nvPr/>
        </p:nvSpPr>
        <p:spPr bwMode="auto">
          <a:xfrm>
            <a:off x="798513" y="5330825"/>
            <a:ext cx="1001712" cy="455613"/>
          </a:xfrm>
          <a:prstGeom prst="rect">
            <a:avLst/>
          </a:prstGeom>
          <a:noFill/>
          <a:ln w="0">
            <a:noFill/>
            <a:miter lim="800000"/>
            <a:headEnd/>
            <a:tailEnd/>
          </a:ln>
          <a:effectLst/>
        </p:spPr>
        <p:txBody>
          <a:bodyPr lIns="0" tIns="0" rIns="0" bIns="0"/>
          <a:lstStyle/>
          <a:p>
            <a:pPr algn="ctr" eaLnBrk="0" hangingPunct="0"/>
            <a:r>
              <a:rPr lang="en-GB" sz="1600">
                <a:solidFill>
                  <a:srgbClr val="A50021"/>
                </a:solidFill>
              </a:rPr>
              <a:t>Manager</a:t>
            </a:r>
            <a:endParaRPr lang="en-GB" sz="1600" noProof="1">
              <a:solidFill>
                <a:srgbClr val="A50021"/>
              </a:solidFill>
            </a:endParaRPr>
          </a:p>
        </p:txBody>
      </p:sp>
      <p:grpSp>
        <p:nvGrpSpPr>
          <p:cNvPr id="5" name="Group 19"/>
          <p:cNvGrpSpPr>
            <a:grpSpLocks noChangeAspect="1"/>
          </p:cNvGrpSpPr>
          <p:nvPr/>
        </p:nvGrpSpPr>
        <p:grpSpPr bwMode="auto">
          <a:xfrm>
            <a:off x="896938" y="3943350"/>
            <a:ext cx="741362" cy="1346200"/>
            <a:chOff x="2541" y="7803"/>
            <a:chExt cx="781" cy="1419"/>
          </a:xfrm>
        </p:grpSpPr>
        <p:sp>
          <p:nvSpPr>
            <p:cNvPr id="47124" name="Line 20"/>
            <p:cNvSpPr>
              <a:spLocks noChangeAspect="1" noChangeShapeType="1"/>
            </p:cNvSpPr>
            <p:nvPr/>
          </p:nvSpPr>
          <p:spPr bwMode="auto">
            <a:xfrm flipV="1">
              <a:off x="2931" y="8146"/>
              <a:ext cx="1" cy="479"/>
            </a:xfrm>
            <a:prstGeom prst="line">
              <a:avLst/>
            </a:prstGeom>
            <a:noFill/>
            <a:ln w="19050">
              <a:solidFill>
                <a:srgbClr val="000000"/>
              </a:solidFill>
              <a:round/>
              <a:headEnd/>
              <a:tailEnd/>
            </a:ln>
            <a:effectLst/>
          </p:spPr>
          <p:txBody>
            <a:bodyPr/>
            <a:lstStyle/>
            <a:p>
              <a:endParaRPr lang="en-US"/>
            </a:p>
          </p:txBody>
        </p:sp>
        <p:sp>
          <p:nvSpPr>
            <p:cNvPr id="47125" name="Line 21"/>
            <p:cNvSpPr>
              <a:spLocks noChangeAspect="1" noChangeShapeType="1"/>
            </p:cNvSpPr>
            <p:nvPr/>
          </p:nvSpPr>
          <p:spPr bwMode="auto">
            <a:xfrm flipV="1">
              <a:off x="2541" y="8306"/>
              <a:ext cx="781" cy="3"/>
            </a:xfrm>
            <a:prstGeom prst="line">
              <a:avLst/>
            </a:prstGeom>
            <a:noFill/>
            <a:ln w="19050">
              <a:solidFill>
                <a:srgbClr val="000000"/>
              </a:solidFill>
              <a:round/>
              <a:headEnd/>
              <a:tailEnd/>
            </a:ln>
            <a:effectLst/>
          </p:spPr>
          <p:txBody>
            <a:bodyPr/>
            <a:lstStyle/>
            <a:p>
              <a:endParaRPr lang="en-US"/>
            </a:p>
          </p:txBody>
        </p:sp>
        <p:grpSp>
          <p:nvGrpSpPr>
            <p:cNvPr id="6" name="Group 22"/>
            <p:cNvGrpSpPr>
              <a:grpSpLocks noChangeAspect="1"/>
            </p:cNvGrpSpPr>
            <p:nvPr/>
          </p:nvGrpSpPr>
          <p:grpSpPr bwMode="auto">
            <a:xfrm>
              <a:off x="2571" y="8624"/>
              <a:ext cx="722" cy="598"/>
              <a:chOff x="0" y="0"/>
              <a:chExt cx="19973" cy="19967"/>
            </a:xfrm>
          </p:grpSpPr>
          <p:sp>
            <p:nvSpPr>
              <p:cNvPr id="47127" name="Line 23"/>
              <p:cNvSpPr>
                <a:spLocks noChangeAspect="1" noChangeShapeType="1"/>
              </p:cNvSpPr>
              <p:nvPr/>
            </p:nvSpPr>
            <p:spPr bwMode="auto">
              <a:xfrm flipV="1">
                <a:off x="0" y="0"/>
                <a:ext cx="10014" cy="19967"/>
              </a:xfrm>
              <a:prstGeom prst="line">
                <a:avLst/>
              </a:prstGeom>
              <a:noFill/>
              <a:ln w="19050">
                <a:solidFill>
                  <a:srgbClr val="000000"/>
                </a:solidFill>
                <a:round/>
                <a:headEnd/>
                <a:tailEnd/>
              </a:ln>
              <a:effectLst/>
            </p:spPr>
            <p:txBody>
              <a:bodyPr/>
              <a:lstStyle/>
              <a:p>
                <a:endParaRPr lang="en-US"/>
              </a:p>
            </p:txBody>
          </p:sp>
          <p:sp>
            <p:nvSpPr>
              <p:cNvPr id="47128" name="Line 24"/>
              <p:cNvSpPr>
                <a:spLocks noChangeAspect="1" noChangeShapeType="1"/>
              </p:cNvSpPr>
              <p:nvPr/>
            </p:nvSpPr>
            <p:spPr bwMode="auto">
              <a:xfrm>
                <a:off x="9986" y="0"/>
                <a:ext cx="9987" cy="19967"/>
              </a:xfrm>
              <a:prstGeom prst="line">
                <a:avLst/>
              </a:prstGeom>
              <a:noFill/>
              <a:ln w="19050">
                <a:solidFill>
                  <a:srgbClr val="000000"/>
                </a:solidFill>
                <a:round/>
                <a:headEnd/>
                <a:tailEnd/>
              </a:ln>
              <a:effectLst/>
            </p:spPr>
            <p:txBody>
              <a:bodyPr/>
              <a:lstStyle/>
              <a:p>
                <a:endParaRPr lang="en-US"/>
              </a:p>
            </p:txBody>
          </p:sp>
        </p:grpSp>
        <p:sp>
          <p:nvSpPr>
            <p:cNvPr id="47129" name="Oval 25"/>
            <p:cNvSpPr>
              <a:spLocks noChangeAspect="1" noChangeArrowheads="1"/>
            </p:cNvSpPr>
            <p:nvPr/>
          </p:nvSpPr>
          <p:spPr bwMode="auto">
            <a:xfrm>
              <a:off x="2758" y="7803"/>
              <a:ext cx="347" cy="359"/>
            </a:xfrm>
            <a:prstGeom prst="ellipse">
              <a:avLst/>
            </a:prstGeom>
            <a:solidFill>
              <a:srgbClr val="FFFFFF"/>
            </a:solidFill>
            <a:ln w="19050">
              <a:solidFill>
                <a:srgbClr val="000000"/>
              </a:solidFill>
              <a:round/>
              <a:headEnd/>
              <a:tailEnd/>
            </a:ln>
            <a:effectLst/>
          </p:spPr>
          <p:txBody>
            <a:bodyPr/>
            <a:lstStyle/>
            <a:p>
              <a:endParaRPr lang="en-US"/>
            </a:p>
          </p:txBody>
        </p:sp>
      </p:grpSp>
      <p:sp>
        <p:nvSpPr>
          <p:cNvPr id="47130" name="Line 26"/>
          <p:cNvSpPr>
            <a:spLocks noChangeAspect="1" noChangeShapeType="1"/>
          </p:cNvSpPr>
          <p:nvPr/>
        </p:nvSpPr>
        <p:spPr bwMode="auto">
          <a:xfrm>
            <a:off x="1270000" y="2895600"/>
            <a:ext cx="0" cy="1028700"/>
          </a:xfrm>
          <a:prstGeom prst="line">
            <a:avLst/>
          </a:prstGeom>
          <a:noFill/>
          <a:ln w="19050">
            <a:solidFill>
              <a:schemeClr val="tx1"/>
            </a:solidFill>
            <a:round/>
            <a:headEnd/>
            <a:tailEnd/>
          </a:ln>
          <a:effectLst/>
        </p:spPr>
        <p:txBody>
          <a:bodyPr rot="10800000" wrap="none" anchor="ctr"/>
          <a:lstStyle/>
          <a:p>
            <a:endParaRPr lang="en-US"/>
          </a:p>
        </p:txBody>
      </p:sp>
      <p:sp>
        <p:nvSpPr>
          <p:cNvPr id="47131" name="Line 27"/>
          <p:cNvSpPr>
            <a:spLocks noChangeAspect="1" noChangeShapeType="1"/>
          </p:cNvSpPr>
          <p:nvPr/>
        </p:nvSpPr>
        <p:spPr bwMode="auto">
          <a:xfrm>
            <a:off x="1727200" y="4676775"/>
            <a:ext cx="1900238" cy="0"/>
          </a:xfrm>
          <a:prstGeom prst="line">
            <a:avLst/>
          </a:prstGeom>
          <a:noFill/>
          <a:ln w="19050">
            <a:solidFill>
              <a:srgbClr val="000000"/>
            </a:solidFill>
            <a:round/>
            <a:headEnd/>
            <a:tailEnd/>
          </a:ln>
          <a:effectLst/>
        </p:spPr>
        <p:txBody>
          <a:bodyPr/>
          <a:lstStyle/>
          <a:p>
            <a:endParaRPr lang="en-US"/>
          </a:p>
        </p:txBody>
      </p:sp>
      <p:sp>
        <p:nvSpPr>
          <p:cNvPr id="47132" name="Line 28"/>
          <p:cNvSpPr>
            <a:spLocks noChangeAspect="1" noChangeShapeType="1"/>
          </p:cNvSpPr>
          <p:nvPr/>
        </p:nvSpPr>
        <p:spPr bwMode="auto">
          <a:xfrm>
            <a:off x="1744663" y="4759325"/>
            <a:ext cx="1730375" cy="966788"/>
          </a:xfrm>
          <a:prstGeom prst="line">
            <a:avLst/>
          </a:prstGeom>
          <a:noFill/>
          <a:ln w="19050">
            <a:solidFill>
              <a:schemeClr val="tx1"/>
            </a:solidFill>
            <a:round/>
            <a:headEnd/>
            <a:tailEnd/>
          </a:ln>
          <a:effectLst/>
        </p:spPr>
        <p:txBody>
          <a:bodyPr/>
          <a:lstStyle/>
          <a:p>
            <a:endParaRPr lang="en-US"/>
          </a:p>
        </p:txBody>
      </p:sp>
      <p:sp>
        <p:nvSpPr>
          <p:cNvPr id="47133" name="Oval 29"/>
          <p:cNvSpPr>
            <a:spLocks noChangeAspect="1" noChangeArrowheads="1"/>
          </p:cNvSpPr>
          <p:nvPr/>
        </p:nvSpPr>
        <p:spPr bwMode="auto">
          <a:xfrm>
            <a:off x="3475038" y="4113213"/>
            <a:ext cx="1981200" cy="1047750"/>
          </a:xfrm>
          <a:prstGeom prst="ellipse">
            <a:avLst/>
          </a:prstGeom>
          <a:solidFill>
            <a:schemeClr val="bg1"/>
          </a:solidFill>
          <a:ln w="19050">
            <a:solidFill>
              <a:srgbClr val="000000"/>
            </a:solidFill>
            <a:round/>
            <a:headEnd/>
            <a:tailEnd/>
          </a:ln>
          <a:effectLst/>
        </p:spPr>
        <p:txBody>
          <a:bodyPr/>
          <a:lstStyle/>
          <a:p>
            <a:endParaRPr lang="en-US"/>
          </a:p>
        </p:txBody>
      </p:sp>
      <p:sp>
        <p:nvSpPr>
          <p:cNvPr id="47134" name="Oval 30"/>
          <p:cNvSpPr>
            <a:spLocks noChangeAspect="1" noChangeArrowheads="1"/>
          </p:cNvSpPr>
          <p:nvPr/>
        </p:nvSpPr>
        <p:spPr bwMode="auto">
          <a:xfrm>
            <a:off x="3506788" y="2197100"/>
            <a:ext cx="1981200"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35" name="Oval 31"/>
          <p:cNvSpPr>
            <a:spLocks noChangeAspect="1" noChangeArrowheads="1"/>
          </p:cNvSpPr>
          <p:nvPr/>
        </p:nvSpPr>
        <p:spPr bwMode="auto">
          <a:xfrm>
            <a:off x="3475038" y="5330825"/>
            <a:ext cx="1981200"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36" name="Rectangle 32"/>
          <p:cNvSpPr>
            <a:spLocks noChangeAspect="1" noChangeArrowheads="1"/>
          </p:cNvSpPr>
          <p:nvPr/>
        </p:nvSpPr>
        <p:spPr bwMode="auto">
          <a:xfrm>
            <a:off x="3840163" y="2308225"/>
            <a:ext cx="1309687" cy="77152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Change a client</a:t>
            </a:r>
          </a:p>
          <a:p>
            <a:pPr algn="ctr" eaLnBrk="0" hangingPunct="0"/>
            <a:r>
              <a:rPr lang="en-GB" sz="1600" b="0">
                <a:solidFill>
                  <a:srgbClr val="000000"/>
                </a:solidFill>
              </a:rPr>
              <a:t>contact</a:t>
            </a:r>
            <a:endParaRPr lang="en-GB" sz="1600" b="0" noProof="1">
              <a:solidFill>
                <a:srgbClr val="000000"/>
              </a:solidFill>
            </a:endParaRPr>
          </a:p>
        </p:txBody>
      </p:sp>
      <p:sp>
        <p:nvSpPr>
          <p:cNvPr id="47137" name="Rectangle 33"/>
          <p:cNvSpPr>
            <a:spLocks noChangeAspect="1" noChangeArrowheads="1"/>
          </p:cNvSpPr>
          <p:nvPr/>
        </p:nvSpPr>
        <p:spPr bwMode="auto">
          <a:xfrm>
            <a:off x="3727450" y="4125913"/>
            <a:ext cx="1490663" cy="109537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Assign individual staff to work on a campaign</a:t>
            </a:r>
            <a:endParaRPr lang="en-GB" sz="1600" b="0" noProof="1">
              <a:solidFill>
                <a:srgbClr val="000000"/>
              </a:solidFill>
            </a:endParaRPr>
          </a:p>
        </p:txBody>
      </p:sp>
      <p:sp>
        <p:nvSpPr>
          <p:cNvPr id="47138" name="Rectangle 34"/>
          <p:cNvSpPr>
            <a:spLocks noChangeAspect="1" noChangeArrowheads="1"/>
          </p:cNvSpPr>
          <p:nvPr/>
        </p:nvSpPr>
        <p:spPr bwMode="auto">
          <a:xfrm>
            <a:off x="3733800" y="5486400"/>
            <a:ext cx="1490663" cy="892175"/>
          </a:xfrm>
          <a:prstGeom prst="rect">
            <a:avLst/>
          </a:prstGeom>
          <a:noFill/>
          <a:ln w="0">
            <a:noFill/>
            <a:miter lim="800000"/>
            <a:headEnd/>
            <a:tailEnd/>
          </a:ln>
          <a:effectLst/>
        </p:spPr>
        <p:txBody>
          <a:bodyPr lIns="0" tIns="0" rIns="0" bIns="0"/>
          <a:lstStyle/>
          <a:p>
            <a:pPr algn="ctr" eaLnBrk="0" hangingPunct="0"/>
            <a:r>
              <a:rPr lang="en-GB" sz="1600" b="0">
                <a:solidFill>
                  <a:srgbClr val="000000"/>
                </a:solidFill>
              </a:rPr>
              <a:t>Assign team of staff to work on a campaign</a:t>
            </a:r>
            <a:endParaRPr lang="en-GB" sz="1600" b="0" noProof="1">
              <a:solidFill>
                <a:srgbClr val="000000"/>
              </a:solidFill>
            </a:endParaRPr>
          </a:p>
        </p:txBody>
      </p:sp>
      <p:sp>
        <p:nvSpPr>
          <p:cNvPr id="47139" name="Oval 35"/>
          <p:cNvSpPr>
            <a:spLocks noChangeAspect="1" noChangeArrowheads="1"/>
          </p:cNvSpPr>
          <p:nvPr/>
        </p:nvSpPr>
        <p:spPr bwMode="auto">
          <a:xfrm>
            <a:off x="6186488" y="4735513"/>
            <a:ext cx="1982787" cy="990600"/>
          </a:xfrm>
          <a:prstGeom prst="ellipse">
            <a:avLst/>
          </a:prstGeom>
          <a:solidFill>
            <a:schemeClr val="bg1"/>
          </a:solidFill>
          <a:ln w="19050">
            <a:solidFill>
              <a:srgbClr val="000000"/>
            </a:solidFill>
            <a:round/>
            <a:headEnd/>
            <a:tailEnd/>
          </a:ln>
          <a:effectLst/>
        </p:spPr>
        <p:txBody>
          <a:bodyPr/>
          <a:lstStyle/>
          <a:p>
            <a:endParaRPr lang="en-US"/>
          </a:p>
        </p:txBody>
      </p:sp>
      <p:sp>
        <p:nvSpPr>
          <p:cNvPr id="47140" name="Rectangle 36"/>
          <p:cNvSpPr>
            <a:spLocks noChangeAspect="1" noChangeArrowheads="1"/>
          </p:cNvSpPr>
          <p:nvPr/>
        </p:nvSpPr>
        <p:spPr bwMode="auto">
          <a:xfrm>
            <a:off x="6446838" y="4891088"/>
            <a:ext cx="1490662" cy="809625"/>
          </a:xfrm>
          <a:prstGeom prst="rect">
            <a:avLst/>
          </a:prstGeom>
          <a:noFill/>
          <a:ln w="0">
            <a:noFill/>
            <a:miter lim="800000"/>
            <a:headEnd/>
            <a:tailEnd/>
          </a:ln>
          <a:effectLst/>
        </p:spPr>
        <p:txBody>
          <a:bodyPr lIns="0" tIns="0" rIns="0" bIns="0"/>
          <a:lstStyle/>
          <a:p>
            <a:pPr algn="ctr" eaLnBrk="0" hangingPunct="0"/>
            <a:r>
              <a:rPr lang="en-GB" sz="1600" b="0" i="1">
                <a:solidFill>
                  <a:srgbClr val="000000"/>
                </a:solidFill>
              </a:rPr>
              <a:t>Assign staff to work on a campaign</a:t>
            </a:r>
            <a:endParaRPr lang="en-GB" sz="1600" b="0" i="1" noProof="1">
              <a:solidFill>
                <a:srgbClr val="000000"/>
              </a:solidFill>
            </a:endParaRPr>
          </a:p>
        </p:txBody>
      </p:sp>
      <p:grpSp>
        <p:nvGrpSpPr>
          <p:cNvPr id="7" name="Group 37"/>
          <p:cNvGrpSpPr>
            <a:grpSpLocks noChangeAspect="1"/>
          </p:cNvGrpSpPr>
          <p:nvPr/>
        </p:nvGrpSpPr>
        <p:grpSpPr bwMode="auto">
          <a:xfrm>
            <a:off x="5357813" y="4835525"/>
            <a:ext cx="835025" cy="395288"/>
            <a:chOff x="3024" y="2208"/>
            <a:chExt cx="405" cy="192"/>
          </a:xfrm>
        </p:grpSpPr>
        <p:sp>
          <p:nvSpPr>
            <p:cNvPr id="47142" name="Line 38"/>
            <p:cNvSpPr>
              <a:spLocks noChangeAspect="1" noChangeShapeType="1"/>
            </p:cNvSpPr>
            <p:nvPr/>
          </p:nvSpPr>
          <p:spPr bwMode="auto">
            <a:xfrm flipH="1" flipV="1">
              <a:off x="3024" y="2208"/>
              <a:ext cx="384" cy="144"/>
            </a:xfrm>
            <a:prstGeom prst="line">
              <a:avLst/>
            </a:prstGeom>
            <a:noFill/>
            <a:ln w="19050">
              <a:solidFill>
                <a:schemeClr val="tx1"/>
              </a:solidFill>
              <a:round/>
              <a:headEnd/>
              <a:tailEnd/>
            </a:ln>
            <a:effectLst/>
          </p:spPr>
          <p:txBody>
            <a:bodyPr rot="10800000" wrap="none" anchor="ctr"/>
            <a:lstStyle/>
            <a:p>
              <a:endParaRPr lang="en-US"/>
            </a:p>
          </p:txBody>
        </p:sp>
        <p:sp>
          <p:nvSpPr>
            <p:cNvPr id="47143" name="AutoShape 39"/>
            <p:cNvSpPr>
              <a:spLocks noChangeAspect="1" noChangeArrowheads="1"/>
            </p:cNvSpPr>
            <p:nvPr/>
          </p:nvSpPr>
          <p:spPr bwMode="auto">
            <a:xfrm rot="6445526">
              <a:off x="3285" y="2256"/>
              <a:ext cx="144" cy="144"/>
            </a:xfrm>
            <a:prstGeom prst="triangle">
              <a:avLst>
                <a:gd name="adj" fmla="val 50000"/>
              </a:avLst>
            </a:prstGeom>
            <a:solidFill>
              <a:schemeClr val="bg1"/>
            </a:solidFill>
            <a:ln w="19050">
              <a:solidFill>
                <a:schemeClr val="tx1"/>
              </a:solidFill>
              <a:miter lim="800000"/>
              <a:headEnd/>
              <a:tailEnd/>
            </a:ln>
            <a:effectLst/>
          </p:spPr>
          <p:txBody>
            <a:bodyPr rot="10800000" wrap="none" anchor="ctr"/>
            <a:lstStyle/>
            <a:p>
              <a:endParaRPr lang="en-US"/>
            </a:p>
          </p:txBody>
        </p:sp>
      </p:grpSp>
      <p:sp>
        <p:nvSpPr>
          <p:cNvPr id="47144" name="AutoShape 40"/>
          <p:cNvSpPr>
            <a:spLocks noChangeAspect="1" noChangeArrowheads="1"/>
          </p:cNvSpPr>
          <p:nvPr/>
        </p:nvSpPr>
        <p:spPr bwMode="auto">
          <a:xfrm>
            <a:off x="1143000" y="2590800"/>
            <a:ext cx="296863" cy="296863"/>
          </a:xfrm>
          <a:prstGeom prst="triangle">
            <a:avLst>
              <a:gd name="adj" fmla="val 50000"/>
            </a:avLst>
          </a:prstGeom>
          <a:solidFill>
            <a:schemeClr val="bg1"/>
          </a:solidFill>
          <a:ln w="19050">
            <a:solidFill>
              <a:schemeClr val="tx1"/>
            </a:solidFill>
            <a:miter lim="800000"/>
            <a:headEnd/>
            <a:tailEnd/>
          </a:ln>
          <a:effectLst/>
        </p:spPr>
        <p:txBody>
          <a:bodyPr rot="10800000" wrap="none" anchor="ctr"/>
          <a:lstStyle/>
          <a:p>
            <a:endParaRPr lang="en-US"/>
          </a:p>
        </p:txBody>
      </p:sp>
      <p:sp>
        <p:nvSpPr>
          <p:cNvPr id="47145" name="Text Box 41"/>
          <p:cNvSpPr txBox="1">
            <a:spLocks noChangeArrowheads="1"/>
          </p:cNvSpPr>
          <p:nvPr/>
        </p:nvSpPr>
        <p:spPr bwMode="auto">
          <a:xfrm>
            <a:off x="1371600" y="2987675"/>
            <a:ext cx="2101850" cy="915988"/>
          </a:xfrm>
          <a:prstGeom prst="rect">
            <a:avLst/>
          </a:prstGeom>
          <a:noFill/>
          <a:ln w="9525">
            <a:noFill/>
            <a:miter lim="800000"/>
            <a:headEnd/>
            <a:tailEnd/>
          </a:ln>
          <a:effectLst/>
        </p:spPr>
        <p:txBody>
          <a:bodyPr wrap="none">
            <a:spAutoFit/>
          </a:bodyPr>
          <a:lstStyle/>
          <a:p>
            <a:r>
              <a:rPr lang="en-US" sz="1800" dirty="0">
                <a:latin typeface="Courier New" pitchFamily="49" charset="0"/>
              </a:rPr>
              <a:t>Manger</a:t>
            </a:r>
            <a:r>
              <a:rPr lang="en-US" sz="1800" dirty="0"/>
              <a:t> is a</a:t>
            </a:r>
          </a:p>
          <a:p>
            <a:r>
              <a:rPr lang="en-US" sz="1800" u="sng" dirty="0">
                <a:solidFill>
                  <a:srgbClr val="FF0000"/>
                </a:solidFill>
              </a:rPr>
              <a:t>Specialization</a:t>
            </a:r>
          </a:p>
          <a:p>
            <a:r>
              <a:rPr lang="en-US" sz="1800" dirty="0"/>
              <a:t>of </a:t>
            </a:r>
            <a:r>
              <a:rPr lang="en-US" sz="1800" dirty="0">
                <a:latin typeface="Courier New" pitchFamily="49" charset="0"/>
              </a:rPr>
              <a:t>Staff Member</a:t>
            </a:r>
          </a:p>
        </p:txBody>
      </p:sp>
      <p:sp>
        <p:nvSpPr>
          <p:cNvPr id="47146" name="Text Box 42"/>
          <p:cNvSpPr txBox="1">
            <a:spLocks noChangeArrowheads="1"/>
          </p:cNvSpPr>
          <p:nvPr/>
        </p:nvSpPr>
        <p:spPr bwMode="auto">
          <a:xfrm>
            <a:off x="136525" y="5751513"/>
            <a:ext cx="3216275" cy="915987"/>
          </a:xfrm>
          <a:prstGeom prst="rect">
            <a:avLst/>
          </a:prstGeom>
          <a:noFill/>
          <a:ln w="9525">
            <a:noFill/>
            <a:miter lim="800000"/>
            <a:headEnd/>
            <a:tailEnd/>
          </a:ln>
          <a:effectLst/>
        </p:spPr>
        <p:txBody>
          <a:bodyPr>
            <a:spAutoFit/>
          </a:bodyPr>
          <a:lstStyle/>
          <a:p>
            <a:r>
              <a:rPr lang="en-US" sz="1800">
                <a:solidFill>
                  <a:srgbClr val="A50021"/>
                </a:solidFill>
                <a:latin typeface="Courier New" pitchFamily="49" charset="0"/>
              </a:rPr>
              <a:t>Manager</a:t>
            </a:r>
            <a:r>
              <a:rPr lang="en-US" sz="1800"/>
              <a:t> can do everything</a:t>
            </a:r>
          </a:p>
          <a:p>
            <a:r>
              <a:rPr lang="en-US" sz="1800"/>
              <a:t>that </a:t>
            </a:r>
            <a:r>
              <a:rPr lang="en-US" sz="1800">
                <a:solidFill>
                  <a:srgbClr val="A50021"/>
                </a:solidFill>
                <a:latin typeface="Courier New" pitchFamily="49" charset="0"/>
              </a:rPr>
              <a:t>Staff Member</a:t>
            </a:r>
            <a:r>
              <a:rPr lang="en-US" sz="1800"/>
              <a:t> can do, and more.</a:t>
            </a:r>
          </a:p>
        </p:txBody>
      </p:sp>
      <p:sp>
        <p:nvSpPr>
          <p:cNvPr id="47147" name="Rectangle 43"/>
          <p:cNvSpPr>
            <a:spLocks noChangeArrowheads="1"/>
          </p:cNvSpPr>
          <p:nvPr/>
        </p:nvSpPr>
        <p:spPr bwMode="auto">
          <a:xfrm>
            <a:off x="6553200" y="381000"/>
            <a:ext cx="1676400" cy="914400"/>
          </a:xfrm>
          <a:prstGeom prst="rect">
            <a:avLst/>
          </a:prstGeom>
          <a:solidFill>
            <a:schemeClr val="accent1"/>
          </a:solidFill>
          <a:ln w="28575">
            <a:solidFill>
              <a:srgbClr val="FF0000"/>
            </a:solidFill>
            <a:miter lim="800000"/>
            <a:headEnd/>
            <a:tailEnd/>
          </a:ln>
          <a:effectLst/>
        </p:spPr>
        <p:txBody>
          <a:bodyPr wrap="none" anchor="ctr"/>
          <a:lstStyle/>
          <a:p>
            <a:pPr algn="ctr"/>
            <a:r>
              <a:rPr lang="en-US" sz="1800">
                <a:solidFill>
                  <a:srgbClr val="FF0000"/>
                </a:solidFill>
              </a:rPr>
              <a:t>Note direction</a:t>
            </a:r>
          </a:p>
          <a:p>
            <a:pPr algn="ctr"/>
            <a:r>
              <a:rPr lang="en-US" sz="1800">
                <a:solidFill>
                  <a:srgbClr val="FF0000"/>
                </a:solidFill>
              </a:rPr>
              <a:t>and type</a:t>
            </a:r>
          </a:p>
          <a:p>
            <a:pPr algn="ctr"/>
            <a:r>
              <a:rPr lang="en-US" sz="1800">
                <a:solidFill>
                  <a:srgbClr val="FF0000"/>
                </a:solidFill>
              </a:rPr>
              <a:t>of arrow</a:t>
            </a:r>
          </a:p>
        </p:txBody>
      </p:sp>
      <p:sp>
        <p:nvSpPr>
          <p:cNvPr id="47148" name="Text Box 44"/>
          <p:cNvSpPr txBox="1">
            <a:spLocks noChangeArrowheads="1"/>
          </p:cNvSpPr>
          <p:nvPr/>
        </p:nvSpPr>
        <p:spPr bwMode="auto">
          <a:xfrm>
            <a:off x="5562600" y="3962400"/>
            <a:ext cx="1863587" cy="707886"/>
          </a:xfrm>
          <a:prstGeom prst="rect">
            <a:avLst/>
          </a:prstGeom>
          <a:noFill/>
          <a:ln w="9525">
            <a:noFill/>
            <a:miter lim="800000"/>
            <a:headEnd/>
            <a:tailEnd/>
          </a:ln>
          <a:effectLst/>
        </p:spPr>
        <p:txBody>
          <a:bodyPr wrap="none">
            <a:spAutoFit/>
          </a:bodyPr>
          <a:lstStyle/>
          <a:p>
            <a:r>
              <a:rPr lang="en-US" sz="2000" u="sng" dirty="0">
                <a:solidFill>
                  <a:srgbClr val="FF0000"/>
                </a:solidFill>
              </a:rPr>
              <a:t>Generalization</a:t>
            </a:r>
          </a:p>
          <a:p>
            <a:r>
              <a:rPr lang="en-US" sz="2000" dirty="0">
                <a:solidFill>
                  <a:srgbClr val="FF0000"/>
                </a:solidFill>
              </a:rPr>
              <a:t>of functionality</a:t>
            </a:r>
          </a:p>
        </p:txBody>
      </p:sp>
    </p:spTree>
    <p:extLst>
      <p:ext uri="{BB962C8B-B14F-4D97-AF65-F5344CB8AC3E}">
        <p14:creationId xmlns:p14="http://schemas.microsoft.com/office/powerpoint/2010/main" val="25252040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idx="4294967295"/>
          </p:nvPr>
        </p:nvSpPr>
        <p:spPr>
          <a:xfrm>
            <a:off x="1371600" y="1831975"/>
            <a:ext cx="7772400" cy="1139825"/>
          </a:xfrm>
        </p:spPr>
        <p:txBody>
          <a:bodyPr>
            <a:normAutofit fontScale="90000"/>
          </a:bodyPr>
          <a:lstStyle/>
          <a:p>
            <a:r>
              <a:rPr lang="en-GB"/>
              <a:t>Drawing System Sequence Diagrams</a:t>
            </a:r>
            <a:endParaRPr lang="en-US"/>
          </a:p>
        </p:txBody>
      </p:sp>
    </p:spTree>
    <p:extLst>
      <p:ext uri="{BB962C8B-B14F-4D97-AF65-F5344CB8AC3E}">
        <p14:creationId xmlns:p14="http://schemas.microsoft.com/office/powerpoint/2010/main" val="2561754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r>
              <a:rPr kumimoji="1" lang="en-US" sz="2400" dirty="0"/>
              <a:t>Objective</a:t>
            </a:r>
          </a:p>
          <a:p>
            <a:pPr>
              <a:buFont typeface="Wingdings" pitchFamily="2" charset="2"/>
              <a:buNone/>
            </a:pPr>
            <a:endParaRPr kumimoji="1" lang="en-US" sz="2400" dirty="0"/>
          </a:p>
          <a:p>
            <a:pPr lvl="1"/>
            <a:r>
              <a:rPr kumimoji="1" lang="en-US" sz="2400" dirty="0"/>
              <a:t>identify system events and system operations</a:t>
            </a:r>
          </a:p>
        </p:txBody>
      </p:sp>
      <p:sp>
        <p:nvSpPr>
          <p:cNvPr id="5" name="Date Placeholder 3"/>
          <p:cNvSpPr>
            <a:spLocks noGrp="1"/>
          </p:cNvSpPr>
          <p:nvPr>
            <p:ph type="dt" sz="half" idx="4294967295"/>
          </p:nvPr>
        </p:nvSpPr>
        <p:spPr>
          <a:xfrm>
            <a:off x="0" y="6356350"/>
            <a:ext cx="2133600" cy="365125"/>
          </a:xfrm>
        </p:spPr>
        <p:txBody>
          <a:bodyPr/>
          <a:lstStyle/>
          <a:p>
            <a:fld id="{5326FE3F-8B4A-47A1-A4B7-C8BCEDF6CB4B}" type="datetime5">
              <a:rPr lang="en-US" smtClean="0"/>
              <a:t>27-Aug-22</a:t>
            </a:fld>
            <a:endParaRPr lang="en-US"/>
          </a:p>
        </p:txBody>
      </p:sp>
      <p:sp>
        <p:nvSpPr>
          <p:cNvPr id="7" name="Slide Number Placeholder 5"/>
          <p:cNvSpPr>
            <a:spLocks noGrp="1"/>
          </p:cNvSpPr>
          <p:nvPr>
            <p:ph type="sldNum" sz="quarter" idx="4294967295"/>
          </p:nvPr>
        </p:nvSpPr>
        <p:spPr>
          <a:xfrm>
            <a:off x="7010400" y="6356350"/>
            <a:ext cx="2133600" cy="365125"/>
          </a:xfrm>
        </p:spPr>
        <p:txBody>
          <a:bodyPr/>
          <a:lstStyle/>
          <a:p>
            <a:fld id="{1DC44BC7-FB8E-4907-9946-09FB2557744D}" type="slidenum">
              <a:rPr lang="en-US"/>
              <a:pPr/>
              <a:t>59</a:t>
            </a:fld>
            <a:endParaRPr lang="en-US"/>
          </a:p>
        </p:txBody>
      </p:sp>
      <p:sp>
        <p:nvSpPr>
          <p:cNvPr id="29698" name="Rectangle 2"/>
          <p:cNvSpPr>
            <a:spLocks noGrp="1" noChangeArrowheads="1"/>
          </p:cNvSpPr>
          <p:nvPr>
            <p:ph type="title" idx="4294967295"/>
          </p:nvPr>
        </p:nvSpPr>
        <p:spPr>
          <a:xfrm>
            <a:off x="0" y="274638"/>
            <a:ext cx="8229600" cy="1143000"/>
          </a:xfrm>
        </p:spPr>
        <p:txBody>
          <a:bodyPr/>
          <a:lstStyle/>
          <a:p>
            <a:r>
              <a:rPr kumimoji="1" lang="en-US" sz="3600"/>
              <a:t>System Behavior</a:t>
            </a:r>
            <a:endParaRPr kumimoji="1" lang="en-US"/>
          </a:p>
        </p:txBody>
      </p:sp>
      <p:sp>
        <p:nvSpPr>
          <p:cNvPr id="29700" name="Rectangle 4"/>
          <p:cNvSpPr>
            <a:spLocks noChangeArrowheads="1"/>
          </p:cNvSpPr>
          <p:nvPr/>
        </p:nvSpPr>
        <p:spPr bwMode="auto">
          <a:xfrm>
            <a:off x="457200" y="4038600"/>
            <a:ext cx="7772400" cy="668338"/>
          </a:xfrm>
          <a:prstGeom prst="rect">
            <a:avLst/>
          </a:prstGeom>
          <a:noFill/>
          <a:ln w="9525">
            <a:noFill/>
            <a:miter lim="800000"/>
            <a:headEnd/>
            <a:tailEnd/>
          </a:ln>
          <a:effectLst/>
        </p:spPr>
        <p:txBody>
          <a:bodyPr/>
          <a:lstStyle/>
          <a:p>
            <a:pPr marL="742950" lvl="1" indent="-285750" eaLnBrk="1" hangingPunct="1">
              <a:spcBef>
                <a:spcPct val="20000"/>
              </a:spcBef>
              <a:buClr>
                <a:schemeClr val="hlink"/>
              </a:buClr>
              <a:buSzPct val="55000"/>
              <a:buFont typeface="Wingdings" pitchFamily="2" charset="2"/>
              <a:buChar char="n"/>
            </a:pPr>
            <a:r>
              <a:rPr kumimoji="1" lang="en-US" sz="2400" dirty="0"/>
              <a:t>create system sequence diagrams for use cases</a:t>
            </a:r>
          </a:p>
        </p:txBody>
      </p:sp>
    </p:spTree>
    <p:extLst>
      <p:ext uri="{BB962C8B-B14F-4D97-AF65-F5344CB8AC3E}">
        <p14:creationId xmlns:p14="http://schemas.microsoft.com/office/powerpoint/2010/main" val="37860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0" dur="500"/>
                                        <p:tgtEl>
                                          <p:spTgt spid="2969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9700"/>
                                        </p:tgtEl>
                                        <p:attrNameLst>
                                          <p:attrName>style.visibility</p:attrName>
                                        </p:attrNameLst>
                                      </p:cBhvr>
                                      <p:to>
                                        <p:strVal val="visible"/>
                                      </p:to>
                                    </p:set>
                                    <p:animEffect transition="in" filter="checkerboard(across)">
                                      <p:cBhvr>
                                        <p:cTn id="15"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r>
              <a:rPr lang="en-US" sz="2400"/>
              <a:t>Use case - narration of the sequence of events of an actor using a system</a:t>
            </a:r>
          </a:p>
        </p:txBody>
      </p:sp>
      <p:sp>
        <p:nvSpPr>
          <p:cNvPr id="7" name="Date Placeholder 4"/>
          <p:cNvSpPr>
            <a:spLocks noGrp="1"/>
          </p:cNvSpPr>
          <p:nvPr>
            <p:ph type="dt" sz="half" idx="4294967295"/>
          </p:nvPr>
        </p:nvSpPr>
        <p:spPr>
          <a:xfrm>
            <a:off x="0" y="6356350"/>
            <a:ext cx="2133600" cy="365125"/>
          </a:xfrm>
        </p:spPr>
        <p:txBody>
          <a:bodyPr/>
          <a:lstStyle/>
          <a:p>
            <a:fld id="{A960DDCB-FCEB-4EB5-AFF9-6DB4E68AFDD3}" type="datetime5">
              <a:rPr lang="en-US" smtClean="0"/>
              <a:pPr/>
              <a:t>27-Aug-22</a:t>
            </a:fld>
            <a:endParaRPr lang="en-US"/>
          </a:p>
        </p:txBody>
      </p:sp>
      <p:sp>
        <p:nvSpPr>
          <p:cNvPr id="9" name="Slide Number Placeholder 6"/>
          <p:cNvSpPr>
            <a:spLocks noGrp="1"/>
          </p:cNvSpPr>
          <p:nvPr>
            <p:ph type="sldNum" sz="quarter" idx="4294967295"/>
          </p:nvPr>
        </p:nvSpPr>
        <p:spPr>
          <a:xfrm>
            <a:off x="7010400" y="6356350"/>
            <a:ext cx="2133600" cy="365125"/>
          </a:xfrm>
        </p:spPr>
        <p:txBody>
          <a:bodyPr/>
          <a:lstStyle/>
          <a:p>
            <a:fld id="{6F96E19D-6072-472F-9CCB-D6CF99476CE4}" type="slidenum">
              <a:rPr lang="en-US"/>
              <a:pPr/>
              <a:t>6</a:t>
            </a:fld>
            <a:endParaRPr lang="en-US"/>
          </a:p>
        </p:txBody>
      </p:sp>
      <p:sp>
        <p:nvSpPr>
          <p:cNvPr id="17410" name="Rectangle 2"/>
          <p:cNvSpPr>
            <a:spLocks noGrp="1" noChangeArrowheads="1"/>
          </p:cNvSpPr>
          <p:nvPr>
            <p:ph type="title" idx="4294967295"/>
          </p:nvPr>
        </p:nvSpPr>
        <p:spPr>
          <a:xfrm>
            <a:off x="381000" y="504144"/>
            <a:ext cx="4640263" cy="685800"/>
          </a:xfrm>
        </p:spPr>
        <p:txBody>
          <a:bodyPr/>
          <a:lstStyle/>
          <a:p>
            <a:r>
              <a:rPr lang="en-US" sz="3600" dirty="0"/>
              <a:t>Use Cases</a:t>
            </a:r>
          </a:p>
        </p:txBody>
      </p:sp>
      <p:grpSp>
        <p:nvGrpSpPr>
          <p:cNvPr id="2" name="Group 4"/>
          <p:cNvGrpSpPr>
            <a:grpSpLocks/>
          </p:cNvGrpSpPr>
          <p:nvPr/>
        </p:nvGrpSpPr>
        <p:grpSpPr bwMode="auto">
          <a:xfrm>
            <a:off x="1182688" y="3276600"/>
            <a:ext cx="5943600" cy="1676400"/>
            <a:chOff x="745" y="2064"/>
            <a:chExt cx="3744" cy="1056"/>
          </a:xfrm>
        </p:grpSpPr>
        <p:sp>
          <p:nvSpPr>
            <p:cNvPr id="17413" name="Oval 5"/>
            <p:cNvSpPr>
              <a:spLocks noChangeArrowheads="1"/>
            </p:cNvSpPr>
            <p:nvPr/>
          </p:nvSpPr>
          <p:spPr bwMode="auto">
            <a:xfrm>
              <a:off x="2064" y="2784"/>
              <a:ext cx="768" cy="33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7414" name="Rectangle 6"/>
            <p:cNvSpPr>
              <a:spLocks noChangeArrowheads="1"/>
            </p:cNvSpPr>
            <p:nvPr/>
          </p:nvSpPr>
          <p:spPr bwMode="auto">
            <a:xfrm>
              <a:off x="745" y="2064"/>
              <a:ext cx="3744" cy="985"/>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Char char="n"/>
              </a:pPr>
              <a:r>
                <a:rPr lang="en-US" sz="2400">
                  <a:latin typeface="Tahoma" pitchFamily="34" charset="0"/>
                </a:rPr>
                <a:t>UML icon for use case</a:t>
              </a:r>
            </a:p>
            <a:p>
              <a:pPr marL="2057400" lvl="4" indent="-228600">
                <a:lnSpc>
                  <a:spcPct val="90000"/>
                </a:lnSpc>
                <a:spcBef>
                  <a:spcPct val="20000"/>
                </a:spcBef>
                <a:buClr>
                  <a:schemeClr val="accent1"/>
                </a:buClr>
                <a:buSzPct val="50000"/>
                <a:buFont typeface="Wingdings" pitchFamily="2" charset="2"/>
                <a:buChar char="n"/>
              </a:pPr>
              <a:endParaRPr lang="en-US" sz="1600">
                <a:latin typeface="Tahoma" pitchFamily="34" charset="0"/>
              </a:endParaRPr>
            </a:p>
          </p:txBody>
        </p:sp>
      </p:grpSp>
    </p:spTree>
    <p:extLst>
      <p:ext uri="{BB962C8B-B14F-4D97-AF65-F5344CB8AC3E}">
        <p14:creationId xmlns:p14="http://schemas.microsoft.com/office/powerpoint/2010/main" val="199133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a:lnSpc>
                <a:spcPct val="90000"/>
              </a:lnSpc>
            </a:pPr>
            <a:r>
              <a:rPr lang="en-GB" sz="2800" dirty="0"/>
              <a:t>It is useful to investigate and define the </a:t>
            </a:r>
            <a:r>
              <a:rPr lang="en-GB" sz="2800" dirty="0" err="1"/>
              <a:t>behavior</a:t>
            </a:r>
            <a:r>
              <a:rPr lang="en-GB" sz="2800" dirty="0"/>
              <a:t> of the software as a “black box”.</a:t>
            </a:r>
          </a:p>
          <a:p>
            <a:pPr>
              <a:lnSpc>
                <a:spcPct val="90000"/>
              </a:lnSpc>
            </a:pPr>
            <a:r>
              <a:rPr lang="en-GB" sz="2800" dirty="0"/>
              <a:t>System </a:t>
            </a:r>
            <a:r>
              <a:rPr lang="en-GB" sz="2800" dirty="0" err="1"/>
              <a:t>behavior</a:t>
            </a:r>
            <a:r>
              <a:rPr lang="en-GB" sz="2800" dirty="0"/>
              <a:t> is a description of </a:t>
            </a:r>
            <a:r>
              <a:rPr lang="en-GB" sz="2800" i="1" dirty="0"/>
              <a:t>what the system does</a:t>
            </a:r>
            <a:r>
              <a:rPr lang="en-GB" sz="2800" dirty="0"/>
              <a:t> (without an explanation of how it does it).</a:t>
            </a:r>
          </a:p>
          <a:p>
            <a:pPr>
              <a:lnSpc>
                <a:spcPct val="90000"/>
              </a:lnSpc>
            </a:pPr>
            <a:r>
              <a:rPr lang="en-GB" sz="2800" dirty="0"/>
              <a:t>Use cases describe how external actors interact with the software system. During this interaction, an actor generates events.</a:t>
            </a:r>
          </a:p>
          <a:p>
            <a:pPr>
              <a:lnSpc>
                <a:spcPct val="90000"/>
              </a:lnSpc>
            </a:pPr>
            <a:r>
              <a:rPr lang="en-GB" sz="2800" dirty="0"/>
              <a:t>A request event initiates an operation upon the system.</a:t>
            </a:r>
          </a:p>
          <a:p>
            <a:pPr>
              <a:lnSpc>
                <a:spcPct val="90000"/>
              </a:lnSpc>
            </a:pPr>
            <a:endParaRPr lang="en-US" sz="2800" dirty="0"/>
          </a:p>
        </p:txBody>
      </p:sp>
      <p:sp>
        <p:nvSpPr>
          <p:cNvPr id="4" name="Date Placeholder 3"/>
          <p:cNvSpPr>
            <a:spLocks noGrp="1"/>
          </p:cNvSpPr>
          <p:nvPr>
            <p:ph type="dt" sz="half" idx="4294967295"/>
          </p:nvPr>
        </p:nvSpPr>
        <p:spPr>
          <a:xfrm>
            <a:off x="0" y="6356350"/>
            <a:ext cx="2133600" cy="365125"/>
          </a:xfrm>
        </p:spPr>
        <p:txBody>
          <a:bodyPr/>
          <a:lstStyle/>
          <a:p>
            <a:fld id="{955DD1F7-38C6-4EB7-AD72-197A0382EBFB}" type="datetime5">
              <a:rPr lang="en-US" smtClean="0"/>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AB89B080-0087-4731-BB13-55DD397005D8}" type="slidenum">
              <a:rPr lang="en-US"/>
              <a:pPr/>
              <a:t>60</a:t>
            </a:fld>
            <a:endParaRPr lang="en-US"/>
          </a:p>
        </p:txBody>
      </p:sp>
      <p:sp>
        <p:nvSpPr>
          <p:cNvPr id="24578" name="Rectangle 2"/>
          <p:cNvSpPr>
            <a:spLocks noGrp="1" noChangeArrowheads="1"/>
          </p:cNvSpPr>
          <p:nvPr>
            <p:ph type="title" idx="4294967295"/>
          </p:nvPr>
        </p:nvSpPr>
        <p:spPr>
          <a:xfrm>
            <a:off x="609600" y="163285"/>
            <a:ext cx="7793037" cy="1004888"/>
          </a:xfrm>
        </p:spPr>
        <p:txBody>
          <a:bodyPr>
            <a:normAutofit fontScale="90000"/>
          </a:bodyPr>
          <a:lstStyle/>
          <a:p>
            <a:r>
              <a:rPr lang="en-GB" sz="3200" dirty="0"/>
              <a:t>System </a:t>
            </a:r>
            <a:r>
              <a:rPr lang="en-GB" sz="3200" dirty="0" err="1"/>
              <a:t>Behavior</a:t>
            </a:r>
            <a:r>
              <a:rPr lang="en-GB" sz="3200" dirty="0"/>
              <a:t> and</a:t>
            </a:r>
            <a:br>
              <a:rPr lang="en-GB" sz="3200" dirty="0"/>
            </a:br>
            <a:r>
              <a:rPr lang="en-GB" sz="3200" dirty="0"/>
              <a:t>UML Sequence Diagrams</a:t>
            </a:r>
            <a:endParaRPr lang="en-US" sz="3200" dirty="0"/>
          </a:p>
        </p:txBody>
      </p:sp>
    </p:spTree>
    <p:extLst>
      <p:ext uri="{BB962C8B-B14F-4D97-AF65-F5344CB8AC3E}">
        <p14:creationId xmlns:p14="http://schemas.microsoft.com/office/powerpoint/2010/main" val="1058789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checkerboard(across)">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checkerboard(across)">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checkerboard(across)">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a:bodyPr>
          <a:lstStyle/>
          <a:p>
            <a:pPr>
              <a:lnSpc>
                <a:spcPct val="90000"/>
              </a:lnSpc>
            </a:pPr>
            <a:r>
              <a:rPr lang="en-GB" sz="2800"/>
              <a:t>A system sequence diagram is a picture that shows, for a particular scenario of a use case, the events that external actors generate, their order, and possible inter-system events.</a:t>
            </a:r>
          </a:p>
          <a:p>
            <a:pPr>
              <a:lnSpc>
                <a:spcPct val="90000"/>
              </a:lnSpc>
              <a:buFont typeface="Wingdings" pitchFamily="2" charset="2"/>
              <a:buNone/>
            </a:pPr>
            <a:endParaRPr lang="en-GB" sz="2800"/>
          </a:p>
          <a:p>
            <a:pPr>
              <a:lnSpc>
                <a:spcPct val="90000"/>
              </a:lnSpc>
            </a:pPr>
            <a:r>
              <a:rPr lang="en-GB" sz="2800"/>
              <a:t>All systems are treated as a black box; the diagram places emphasis on events that cross the system boundary from actors to systems.</a:t>
            </a:r>
            <a:endParaRPr lang="en-US" sz="2800"/>
          </a:p>
        </p:txBody>
      </p:sp>
      <p:sp>
        <p:nvSpPr>
          <p:cNvPr id="4" name="Date Placeholder 3"/>
          <p:cNvSpPr>
            <a:spLocks noGrp="1"/>
          </p:cNvSpPr>
          <p:nvPr>
            <p:ph type="dt" sz="half" idx="4294967295"/>
          </p:nvPr>
        </p:nvSpPr>
        <p:spPr>
          <a:xfrm>
            <a:off x="0" y="6356350"/>
            <a:ext cx="2133600" cy="365125"/>
          </a:xfrm>
        </p:spPr>
        <p:txBody>
          <a:bodyPr/>
          <a:lstStyle/>
          <a:p>
            <a:fld id="{A7E03DA6-E9ED-4909-A6CC-FE5A61EF1EF0}" type="datetime5">
              <a:rPr lang="en-US" smtClean="0"/>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9718CA4B-B089-4CB0-B7EA-BBC3FD282276}" type="slidenum">
              <a:rPr lang="en-US"/>
              <a:pPr/>
              <a:t>61</a:t>
            </a:fld>
            <a:endParaRPr lang="en-US"/>
          </a:p>
        </p:txBody>
      </p:sp>
      <p:sp>
        <p:nvSpPr>
          <p:cNvPr id="26626" name="Rectangle 2"/>
          <p:cNvSpPr>
            <a:spLocks noGrp="1" noChangeArrowheads="1"/>
          </p:cNvSpPr>
          <p:nvPr>
            <p:ph type="title" idx="4294967295"/>
          </p:nvPr>
        </p:nvSpPr>
        <p:spPr>
          <a:xfrm>
            <a:off x="1350963" y="214313"/>
            <a:ext cx="7793037" cy="1004887"/>
          </a:xfrm>
        </p:spPr>
        <p:txBody>
          <a:bodyPr>
            <a:normAutofit fontScale="90000"/>
          </a:bodyPr>
          <a:lstStyle/>
          <a:p>
            <a:r>
              <a:rPr lang="en-GB" sz="3600"/>
              <a:t>System Behavior and</a:t>
            </a:r>
            <a:br>
              <a:rPr lang="en-GB" sz="3600"/>
            </a:br>
            <a:r>
              <a:rPr lang="en-GB" sz="3600"/>
              <a:t>System Sequence Diagrams (SSDs)</a:t>
            </a:r>
            <a:endParaRPr lang="en-US" sz="3600"/>
          </a:p>
        </p:txBody>
      </p:sp>
    </p:spTree>
    <p:extLst>
      <p:ext uri="{BB962C8B-B14F-4D97-AF65-F5344CB8AC3E}">
        <p14:creationId xmlns:p14="http://schemas.microsoft.com/office/powerpoint/2010/main" val="3559200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checkerboard(across)">
                                      <p:cBhvr>
                                        <p:cTn id="12"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p:txBody>
          <a:bodyPr/>
          <a:lstStyle/>
          <a:p>
            <a:endParaRPr lang="en-US"/>
          </a:p>
        </p:txBody>
      </p:sp>
      <p:sp>
        <p:nvSpPr>
          <p:cNvPr id="44" name="Date Placeholder 3"/>
          <p:cNvSpPr>
            <a:spLocks noGrp="1"/>
          </p:cNvSpPr>
          <p:nvPr>
            <p:ph type="dt" sz="half" idx="4294967295"/>
          </p:nvPr>
        </p:nvSpPr>
        <p:spPr>
          <a:xfrm>
            <a:off x="0" y="6356350"/>
            <a:ext cx="2133600" cy="365125"/>
          </a:xfrm>
        </p:spPr>
        <p:txBody>
          <a:bodyPr/>
          <a:lstStyle/>
          <a:p>
            <a:fld id="{CA070A20-3DE5-40CE-84E8-713B5A136D20}" type="datetime5">
              <a:rPr lang="en-US" smtClean="0"/>
              <a:t>27-Aug-22</a:t>
            </a:fld>
            <a:endParaRPr lang="en-US"/>
          </a:p>
        </p:txBody>
      </p:sp>
      <p:sp>
        <p:nvSpPr>
          <p:cNvPr id="46" name="Slide Number Placeholder 5"/>
          <p:cNvSpPr>
            <a:spLocks noGrp="1"/>
          </p:cNvSpPr>
          <p:nvPr>
            <p:ph type="sldNum" sz="quarter" idx="4294967295"/>
          </p:nvPr>
        </p:nvSpPr>
        <p:spPr>
          <a:xfrm>
            <a:off x="7010400" y="6356350"/>
            <a:ext cx="2133600" cy="365125"/>
          </a:xfrm>
        </p:spPr>
        <p:txBody>
          <a:bodyPr/>
          <a:lstStyle/>
          <a:p>
            <a:fld id="{20207FB2-85F3-45FE-B771-5EAF1289CCBC}" type="slidenum">
              <a:rPr lang="en-US"/>
              <a:pPr/>
              <a:t>62</a:t>
            </a:fld>
            <a:endParaRPr lang="en-US"/>
          </a:p>
        </p:txBody>
      </p:sp>
      <p:sp>
        <p:nvSpPr>
          <p:cNvPr id="6146" name="Rectangle 2"/>
          <p:cNvSpPr>
            <a:spLocks noGrp="1" noChangeArrowheads="1"/>
          </p:cNvSpPr>
          <p:nvPr>
            <p:ph type="title" idx="4294967295"/>
          </p:nvPr>
        </p:nvSpPr>
        <p:spPr>
          <a:xfrm>
            <a:off x="0" y="274638"/>
            <a:ext cx="8229600" cy="1143000"/>
          </a:xfrm>
        </p:spPr>
        <p:txBody>
          <a:bodyPr/>
          <a:lstStyle/>
          <a:p>
            <a:pPr algn="ctr"/>
            <a:r>
              <a:rPr kumimoji="1" lang="en-US" sz="3600"/>
              <a:t>System sequence diagram-Example</a:t>
            </a:r>
            <a:br>
              <a:rPr kumimoji="1" lang="en-US" sz="3600"/>
            </a:br>
            <a:r>
              <a:rPr kumimoji="1" lang="en-US" sz="2800" i="1" u="sng"/>
              <a:t>Process Sale</a:t>
            </a:r>
            <a:r>
              <a:rPr kumimoji="1" lang="en-US" sz="2800" u="sng"/>
              <a:t> scenario</a:t>
            </a:r>
          </a:p>
        </p:txBody>
      </p:sp>
      <p:grpSp>
        <p:nvGrpSpPr>
          <p:cNvPr id="2" name="Group 3"/>
          <p:cNvGrpSpPr>
            <a:grpSpLocks/>
          </p:cNvGrpSpPr>
          <p:nvPr/>
        </p:nvGrpSpPr>
        <p:grpSpPr bwMode="auto">
          <a:xfrm>
            <a:off x="1600200" y="1905000"/>
            <a:ext cx="660400" cy="4495800"/>
            <a:chOff x="1008" y="1104"/>
            <a:chExt cx="416" cy="2832"/>
          </a:xfrm>
        </p:grpSpPr>
        <p:grpSp>
          <p:nvGrpSpPr>
            <p:cNvPr id="3" name="Group 4"/>
            <p:cNvGrpSpPr>
              <a:grpSpLocks/>
            </p:cNvGrpSpPr>
            <p:nvPr/>
          </p:nvGrpSpPr>
          <p:grpSpPr bwMode="auto">
            <a:xfrm>
              <a:off x="1008" y="1104"/>
              <a:ext cx="416" cy="566"/>
              <a:chOff x="983" y="1536"/>
              <a:chExt cx="416" cy="566"/>
            </a:xfrm>
          </p:grpSpPr>
          <p:grpSp>
            <p:nvGrpSpPr>
              <p:cNvPr id="4" name="Group 5"/>
              <p:cNvGrpSpPr>
                <a:grpSpLocks/>
              </p:cNvGrpSpPr>
              <p:nvPr/>
            </p:nvGrpSpPr>
            <p:grpSpPr bwMode="auto">
              <a:xfrm>
                <a:off x="1061" y="1536"/>
                <a:ext cx="262" cy="354"/>
                <a:chOff x="1065" y="1440"/>
                <a:chExt cx="262" cy="354"/>
              </a:xfrm>
            </p:grpSpPr>
            <p:sp>
              <p:nvSpPr>
                <p:cNvPr id="6150" name="Line 6"/>
                <p:cNvSpPr>
                  <a:spLocks noChangeShapeType="1"/>
                </p:cNvSpPr>
                <p:nvPr/>
              </p:nvSpPr>
              <p:spPr bwMode="auto">
                <a:xfrm>
                  <a:off x="1200" y="1553"/>
                  <a:ext cx="1" cy="107"/>
                </a:xfrm>
                <a:prstGeom prst="line">
                  <a:avLst/>
                </a:prstGeom>
                <a:noFill/>
                <a:ln w="0">
                  <a:solidFill>
                    <a:srgbClr val="990033"/>
                  </a:solidFill>
                  <a:round/>
                  <a:headEnd/>
                  <a:tailEnd/>
                </a:ln>
              </p:spPr>
              <p:txBody>
                <a:bodyPr/>
                <a:lstStyle/>
                <a:p>
                  <a:endParaRPr lang="en-US"/>
                </a:p>
              </p:txBody>
            </p:sp>
            <p:sp>
              <p:nvSpPr>
                <p:cNvPr id="6151" name="Line 7"/>
                <p:cNvSpPr>
                  <a:spLocks noChangeShapeType="1"/>
                </p:cNvSpPr>
                <p:nvPr/>
              </p:nvSpPr>
              <p:spPr bwMode="auto">
                <a:xfrm>
                  <a:off x="1100" y="1582"/>
                  <a:ext cx="192" cy="1"/>
                </a:xfrm>
                <a:prstGeom prst="line">
                  <a:avLst/>
                </a:prstGeom>
                <a:noFill/>
                <a:ln w="0">
                  <a:solidFill>
                    <a:srgbClr val="990033"/>
                  </a:solidFill>
                  <a:round/>
                  <a:headEnd/>
                  <a:tailEnd/>
                </a:ln>
              </p:spPr>
              <p:txBody>
                <a:bodyPr/>
                <a:lstStyle/>
                <a:p>
                  <a:endParaRPr lang="en-US"/>
                </a:p>
              </p:txBody>
            </p:sp>
            <p:grpSp>
              <p:nvGrpSpPr>
                <p:cNvPr id="5" name="Group 8"/>
                <p:cNvGrpSpPr>
                  <a:grpSpLocks/>
                </p:cNvGrpSpPr>
                <p:nvPr/>
              </p:nvGrpSpPr>
              <p:grpSpPr bwMode="auto">
                <a:xfrm>
                  <a:off x="1065" y="1440"/>
                  <a:ext cx="262" cy="354"/>
                  <a:chOff x="1138" y="1753"/>
                  <a:chExt cx="262" cy="354"/>
                </a:xfrm>
              </p:grpSpPr>
              <p:sp>
                <p:nvSpPr>
                  <p:cNvPr id="6153" name="Oval 9"/>
                  <p:cNvSpPr>
                    <a:spLocks noChangeArrowheads="1"/>
                  </p:cNvSpPr>
                  <p:nvPr/>
                </p:nvSpPr>
                <p:spPr bwMode="auto">
                  <a:xfrm>
                    <a:off x="1209" y="1753"/>
                    <a:ext cx="134" cy="120"/>
                  </a:xfrm>
                  <a:prstGeom prst="ellipse">
                    <a:avLst/>
                  </a:prstGeom>
                  <a:noFill/>
                  <a:ln w="0">
                    <a:solidFill>
                      <a:srgbClr val="990033"/>
                    </a:solidFill>
                    <a:round/>
                    <a:headEnd/>
                    <a:tailEnd/>
                  </a:ln>
                </p:spPr>
                <p:txBody>
                  <a:bodyPr/>
                  <a:lstStyle/>
                  <a:p>
                    <a:endParaRPr lang="en-US"/>
                  </a:p>
                </p:txBody>
              </p:sp>
              <p:sp>
                <p:nvSpPr>
                  <p:cNvPr id="6154" name="Freeform 10"/>
                  <p:cNvSpPr>
                    <a:spLocks/>
                  </p:cNvSpPr>
                  <p:nvPr/>
                </p:nvSpPr>
                <p:spPr bwMode="auto">
                  <a:xfrm>
                    <a:off x="1138" y="1973"/>
                    <a:ext cx="262" cy="134"/>
                  </a:xfrm>
                  <a:custGeom>
                    <a:avLst/>
                    <a:gdLst/>
                    <a:ahLst/>
                    <a:cxnLst>
                      <a:cxn ang="0">
                        <a:pos x="0" y="19"/>
                      </a:cxn>
                      <a:cxn ang="0">
                        <a:pos x="19" y="0"/>
                      </a:cxn>
                      <a:cxn ang="0">
                        <a:pos x="37" y="19"/>
                      </a:cxn>
                    </a:cxnLst>
                    <a:rect l="0" t="0" r="r" b="b"/>
                    <a:pathLst>
                      <a:path w="37" h="19">
                        <a:moveTo>
                          <a:pt x="0" y="19"/>
                        </a:moveTo>
                        <a:lnTo>
                          <a:pt x="19" y="0"/>
                        </a:lnTo>
                        <a:lnTo>
                          <a:pt x="37" y="19"/>
                        </a:lnTo>
                      </a:path>
                    </a:pathLst>
                  </a:custGeom>
                  <a:noFill/>
                  <a:ln w="0">
                    <a:solidFill>
                      <a:srgbClr val="990033"/>
                    </a:solidFill>
                    <a:prstDash val="solid"/>
                    <a:round/>
                    <a:headEnd/>
                    <a:tailEnd/>
                  </a:ln>
                </p:spPr>
                <p:txBody>
                  <a:bodyPr/>
                  <a:lstStyle/>
                  <a:p>
                    <a:endParaRPr lang="en-US"/>
                  </a:p>
                </p:txBody>
              </p:sp>
            </p:grpSp>
          </p:grpSp>
          <p:sp>
            <p:nvSpPr>
              <p:cNvPr id="6155" name="Rectangle 11"/>
              <p:cNvSpPr>
                <a:spLocks noChangeArrowheads="1"/>
              </p:cNvSpPr>
              <p:nvPr/>
            </p:nvSpPr>
            <p:spPr bwMode="auto">
              <a:xfrm>
                <a:off x="983" y="1968"/>
                <a:ext cx="416" cy="134"/>
              </a:xfrm>
              <a:prstGeom prst="rect">
                <a:avLst/>
              </a:prstGeom>
              <a:noFill/>
              <a:ln w="9525">
                <a:noFill/>
                <a:miter lim="800000"/>
                <a:headEnd/>
                <a:tailEnd/>
              </a:ln>
            </p:spPr>
            <p:txBody>
              <a:bodyPr wrap="none" lIns="0" tIns="0" rIns="0" bIns="0">
                <a:spAutoFit/>
              </a:bodyPr>
              <a:lstStyle/>
              <a:p>
                <a:r>
                  <a:rPr lang="en-US" sz="1400" u="sng">
                    <a:solidFill>
                      <a:srgbClr val="000000"/>
                    </a:solidFill>
                    <a:latin typeface="MS Sans Serif" charset="0"/>
                  </a:rPr>
                  <a:t>:Cashier</a:t>
                </a:r>
                <a:endParaRPr lang="en-US" sz="2400" u="sng">
                  <a:latin typeface="Times New Roman" pitchFamily="18" charset="0"/>
                </a:endParaRPr>
              </a:p>
            </p:txBody>
          </p:sp>
        </p:grpSp>
        <p:sp>
          <p:nvSpPr>
            <p:cNvPr id="6156" name="Line 12"/>
            <p:cNvSpPr>
              <a:spLocks noChangeShapeType="1"/>
            </p:cNvSpPr>
            <p:nvPr/>
          </p:nvSpPr>
          <p:spPr bwMode="auto">
            <a:xfrm>
              <a:off x="1248" y="1680"/>
              <a:ext cx="0" cy="2256"/>
            </a:xfrm>
            <a:prstGeom prst="line">
              <a:avLst/>
            </a:prstGeom>
            <a:noFill/>
            <a:ln w="9525">
              <a:solidFill>
                <a:schemeClr val="tx1"/>
              </a:solidFill>
              <a:prstDash val="sysDot"/>
              <a:round/>
              <a:headEnd/>
              <a:tailEnd/>
            </a:ln>
            <a:effectLst/>
          </p:spPr>
          <p:txBody>
            <a:bodyPr/>
            <a:lstStyle/>
            <a:p>
              <a:endParaRPr lang="en-US"/>
            </a:p>
          </p:txBody>
        </p:sp>
      </p:grpSp>
      <p:grpSp>
        <p:nvGrpSpPr>
          <p:cNvPr id="6" name="Group 13"/>
          <p:cNvGrpSpPr>
            <a:grpSpLocks/>
          </p:cNvGrpSpPr>
          <p:nvPr/>
        </p:nvGrpSpPr>
        <p:grpSpPr bwMode="auto">
          <a:xfrm>
            <a:off x="5907088" y="1968500"/>
            <a:ext cx="1174750" cy="4432300"/>
            <a:chOff x="3721" y="1144"/>
            <a:chExt cx="740" cy="2792"/>
          </a:xfrm>
        </p:grpSpPr>
        <p:sp>
          <p:nvSpPr>
            <p:cNvPr id="6158" name="Text Box 14"/>
            <p:cNvSpPr txBox="1">
              <a:spLocks noChangeArrowheads="1"/>
            </p:cNvSpPr>
            <p:nvPr/>
          </p:nvSpPr>
          <p:spPr bwMode="auto">
            <a:xfrm>
              <a:off x="3721" y="1144"/>
              <a:ext cx="740" cy="294"/>
            </a:xfrm>
            <a:prstGeom prst="rect">
              <a:avLst/>
            </a:prstGeom>
            <a:noFill/>
            <a:ln w="9525">
              <a:solidFill>
                <a:schemeClr val="tx1"/>
              </a:solidFill>
              <a:miter lim="800000"/>
              <a:headEnd/>
              <a:tailEnd/>
            </a:ln>
            <a:effectLst/>
          </p:spPr>
          <p:txBody>
            <a:bodyPr wrap="none">
              <a:spAutoFit/>
            </a:bodyPr>
            <a:lstStyle/>
            <a:p>
              <a:r>
                <a:rPr lang="en-US" sz="2400" u="sng">
                  <a:latin typeface="Times New Roman" pitchFamily="18" charset="0"/>
                </a:rPr>
                <a:t>:System</a:t>
              </a:r>
            </a:p>
          </p:txBody>
        </p:sp>
        <p:sp>
          <p:nvSpPr>
            <p:cNvPr id="6159" name="Line 15"/>
            <p:cNvSpPr>
              <a:spLocks noChangeShapeType="1"/>
            </p:cNvSpPr>
            <p:nvPr/>
          </p:nvSpPr>
          <p:spPr bwMode="auto">
            <a:xfrm>
              <a:off x="4080" y="1440"/>
              <a:ext cx="0" cy="2496"/>
            </a:xfrm>
            <a:prstGeom prst="line">
              <a:avLst/>
            </a:prstGeom>
            <a:noFill/>
            <a:ln w="9525">
              <a:solidFill>
                <a:schemeClr val="tx1"/>
              </a:solidFill>
              <a:prstDash val="sysDot"/>
              <a:round/>
              <a:headEnd/>
              <a:tailEnd/>
            </a:ln>
            <a:effectLst/>
          </p:spPr>
          <p:txBody>
            <a:bodyPr/>
            <a:lstStyle/>
            <a:p>
              <a:endParaRPr lang="en-US"/>
            </a:p>
          </p:txBody>
        </p:sp>
      </p:grpSp>
      <p:grpSp>
        <p:nvGrpSpPr>
          <p:cNvPr id="7" name="Group 16"/>
          <p:cNvGrpSpPr>
            <a:grpSpLocks/>
          </p:cNvGrpSpPr>
          <p:nvPr/>
        </p:nvGrpSpPr>
        <p:grpSpPr bwMode="auto">
          <a:xfrm>
            <a:off x="1981200" y="2552700"/>
            <a:ext cx="4495800" cy="366713"/>
            <a:chOff x="1248" y="1752"/>
            <a:chExt cx="2832" cy="231"/>
          </a:xfrm>
        </p:grpSpPr>
        <p:sp>
          <p:nvSpPr>
            <p:cNvPr id="6161" name="Text Box 17"/>
            <p:cNvSpPr txBox="1">
              <a:spLocks noChangeArrowheads="1"/>
            </p:cNvSpPr>
            <p:nvPr/>
          </p:nvSpPr>
          <p:spPr bwMode="auto">
            <a:xfrm>
              <a:off x="2154" y="1752"/>
              <a:ext cx="1020"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makeNewsale()</a:t>
              </a:r>
            </a:p>
          </p:txBody>
        </p:sp>
        <p:sp>
          <p:nvSpPr>
            <p:cNvPr id="6162" name="Line 18"/>
            <p:cNvSpPr>
              <a:spLocks noChangeShapeType="1"/>
            </p:cNvSpPr>
            <p:nvPr/>
          </p:nvSpPr>
          <p:spPr bwMode="auto">
            <a:xfrm>
              <a:off x="1248" y="1968"/>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8" name="Group 19"/>
          <p:cNvGrpSpPr>
            <a:grpSpLocks/>
          </p:cNvGrpSpPr>
          <p:nvPr/>
        </p:nvGrpSpPr>
        <p:grpSpPr bwMode="auto">
          <a:xfrm>
            <a:off x="1981200" y="4572000"/>
            <a:ext cx="4495800" cy="366713"/>
            <a:chOff x="1248" y="3024"/>
            <a:chExt cx="2832" cy="231"/>
          </a:xfrm>
        </p:grpSpPr>
        <p:sp>
          <p:nvSpPr>
            <p:cNvPr id="6164" name="Text Box 20"/>
            <p:cNvSpPr txBox="1">
              <a:spLocks noChangeArrowheads="1"/>
            </p:cNvSpPr>
            <p:nvPr/>
          </p:nvSpPr>
          <p:spPr bwMode="auto">
            <a:xfrm>
              <a:off x="2330" y="3024"/>
              <a:ext cx="668"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endSale()</a:t>
              </a:r>
            </a:p>
          </p:txBody>
        </p:sp>
        <p:sp>
          <p:nvSpPr>
            <p:cNvPr id="6165" name="Line 21"/>
            <p:cNvSpPr>
              <a:spLocks noChangeShapeType="1"/>
            </p:cNvSpPr>
            <p:nvPr/>
          </p:nvSpPr>
          <p:spPr bwMode="auto">
            <a:xfrm>
              <a:off x="1248" y="3240"/>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9" name="Group 22"/>
          <p:cNvGrpSpPr>
            <a:grpSpLocks/>
          </p:cNvGrpSpPr>
          <p:nvPr/>
        </p:nvGrpSpPr>
        <p:grpSpPr bwMode="auto">
          <a:xfrm>
            <a:off x="1981200" y="3657600"/>
            <a:ext cx="4495800" cy="366713"/>
            <a:chOff x="1248" y="2448"/>
            <a:chExt cx="2832" cy="231"/>
          </a:xfrm>
        </p:grpSpPr>
        <p:sp>
          <p:nvSpPr>
            <p:cNvPr id="6167" name="Text Box 23"/>
            <p:cNvSpPr txBox="1">
              <a:spLocks noChangeArrowheads="1"/>
            </p:cNvSpPr>
            <p:nvPr/>
          </p:nvSpPr>
          <p:spPr bwMode="auto">
            <a:xfrm>
              <a:off x="2106" y="2448"/>
              <a:ext cx="1116" cy="231"/>
            </a:xfrm>
            <a:prstGeom prst="rect">
              <a:avLst/>
            </a:prstGeom>
            <a:noFill/>
            <a:ln w="9525">
              <a:noFill/>
              <a:prstDash val="sysDot"/>
              <a:miter lim="800000"/>
              <a:headEnd/>
              <a:tailEnd/>
            </a:ln>
            <a:effectLst/>
          </p:spPr>
          <p:txBody>
            <a:bodyPr wrap="none">
              <a:spAutoFit/>
            </a:bodyPr>
            <a:lstStyle/>
            <a:p>
              <a:r>
                <a:rPr lang="en-US">
                  <a:solidFill>
                    <a:srgbClr val="5113ED"/>
                  </a:solidFill>
                  <a:latin typeface="Times New Roman" pitchFamily="18" charset="0"/>
                </a:rPr>
                <a:t>Description, total</a:t>
              </a:r>
            </a:p>
          </p:txBody>
        </p:sp>
        <p:sp>
          <p:nvSpPr>
            <p:cNvPr id="6168" name="Line 24"/>
            <p:cNvSpPr>
              <a:spLocks noChangeShapeType="1"/>
            </p:cNvSpPr>
            <p:nvPr/>
          </p:nvSpPr>
          <p:spPr bwMode="auto">
            <a:xfrm>
              <a:off x="1248" y="2664"/>
              <a:ext cx="2832" cy="0"/>
            </a:xfrm>
            <a:prstGeom prst="line">
              <a:avLst/>
            </a:prstGeom>
            <a:noFill/>
            <a:ln w="9525">
              <a:solidFill>
                <a:schemeClr val="tx1"/>
              </a:solidFill>
              <a:prstDash val="sysDot"/>
              <a:round/>
              <a:headEnd type="triangle" w="med" len="med"/>
              <a:tailEnd/>
            </a:ln>
            <a:effectLst/>
          </p:spPr>
          <p:txBody>
            <a:bodyPr/>
            <a:lstStyle/>
            <a:p>
              <a:endParaRPr lang="en-US"/>
            </a:p>
          </p:txBody>
        </p:sp>
      </p:grpSp>
      <p:sp>
        <p:nvSpPr>
          <p:cNvPr id="6169" name="Text Box 25"/>
          <p:cNvSpPr txBox="1">
            <a:spLocks noChangeArrowheads="1"/>
          </p:cNvSpPr>
          <p:nvPr/>
        </p:nvSpPr>
        <p:spPr bwMode="auto">
          <a:xfrm>
            <a:off x="3505200" y="4114800"/>
            <a:ext cx="1530350" cy="366713"/>
          </a:xfrm>
          <a:prstGeom prst="rect">
            <a:avLst/>
          </a:prstGeom>
          <a:noFill/>
          <a:ln w="9525">
            <a:noFill/>
            <a:miter lim="800000"/>
            <a:headEnd/>
            <a:tailEnd/>
          </a:ln>
          <a:effectLst/>
        </p:spPr>
        <p:txBody>
          <a:bodyPr wrap="none">
            <a:spAutoFit/>
          </a:bodyPr>
          <a:lstStyle/>
          <a:p>
            <a:r>
              <a:rPr lang="en-US">
                <a:latin typeface="Times New Roman" pitchFamily="18" charset="0"/>
              </a:rPr>
              <a:t>[* more items]</a:t>
            </a:r>
          </a:p>
        </p:txBody>
      </p:sp>
      <p:sp>
        <p:nvSpPr>
          <p:cNvPr id="6170" name="Rectangle 26"/>
          <p:cNvSpPr>
            <a:spLocks noChangeArrowheads="1"/>
          </p:cNvSpPr>
          <p:nvPr/>
        </p:nvSpPr>
        <p:spPr bwMode="auto">
          <a:xfrm>
            <a:off x="1752600" y="3048000"/>
            <a:ext cx="5029200" cy="1447800"/>
          </a:xfrm>
          <a:prstGeom prst="rect">
            <a:avLst/>
          </a:prstGeom>
          <a:noFill/>
          <a:ln w="28575">
            <a:pattFill prst="pct80">
              <a:fgClr>
                <a:srgbClr val="009900"/>
              </a:fgClr>
              <a:bgClr>
                <a:srgbClr val="FFFFFF"/>
              </a:bgClr>
            </a:pattFill>
            <a:miter lim="800000"/>
            <a:headEnd/>
            <a:tailEnd/>
          </a:ln>
          <a:effectLst/>
        </p:spPr>
        <p:txBody>
          <a:bodyPr wrap="none" anchor="ctr"/>
          <a:lstStyle/>
          <a:p>
            <a:endParaRPr lang="en-US"/>
          </a:p>
        </p:txBody>
      </p:sp>
      <p:grpSp>
        <p:nvGrpSpPr>
          <p:cNvPr id="10" name="Group 27"/>
          <p:cNvGrpSpPr>
            <a:grpSpLocks/>
          </p:cNvGrpSpPr>
          <p:nvPr/>
        </p:nvGrpSpPr>
        <p:grpSpPr bwMode="auto">
          <a:xfrm>
            <a:off x="1981200" y="3200400"/>
            <a:ext cx="4495800" cy="366713"/>
            <a:chOff x="1248" y="2160"/>
            <a:chExt cx="2832" cy="231"/>
          </a:xfrm>
        </p:grpSpPr>
        <p:sp>
          <p:nvSpPr>
            <p:cNvPr id="6172" name="Text Box 28"/>
            <p:cNvSpPr txBox="1">
              <a:spLocks noChangeArrowheads="1"/>
            </p:cNvSpPr>
            <p:nvPr/>
          </p:nvSpPr>
          <p:spPr bwMode="auto">
            <a:xfrm>
              <a:off x="1806" y="2160"/>
              <a:ext cx="1716"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enterItem(itemID, quantity)</a:t>
              </a:r>
            </a:p>
          </p:txBody>
        </p:sp>
        <p:sp>
          <p:nvSpPr>
            <p:cNvPr id="6173" name="Line 29"/>
            <p:cNvSpPr>
              <a:spLocks noChangeShapeType="1"/>
            </p:cNvSpPr>
            <p:nvPr/>
          </p:nvSpPr>
          <p:spPr bwMode="auto">
            <a:xfrm>
              <a:off x="1248" y="2376"/>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11" name="Group 30"/>
          <p:cNvGrpSpPr>
            <a:grpSpLocks/>
          </p:cNvGrpSpPr>
          <p:nvPr/>
        </p:nvGrpSpPr>
        <p:grpSpPr bwMode="auto">
          <a:xfrm>
            <a:off x="1981200" y="5029200"/>
            <a:ext cx="4495800" cy="366713"/>
            <a:chOff x="1248" y="3312"/>
            <a:chExt cx="2832" cy="231"/>
          </a:xfrm>
        </p:grpSpPr>
        <p:sp>
          <p:nvSpPr>
            <p:cNvPr id="6175" name="Text Box 31"/>
            <p:cNvSpPr txBox="1">
              <a:spLocks noChangeArrowheads="1"/>
            </p:cNvSpPr>
            <p:nvPr/>
          </p:nvSpPr>
          <p:spPr bwMode="auto">
            <a:xfrm>
              <a:off x="2166" y="3312"/>
              <a:ext cx="996" cy="231"/>
            </a:xfrm>
            <a:prstGeom prst="rect">
              <a:avLst/>
            </a:prstGeom>
            <a:noFill/>
            <a:ln w="9525">
              <a:noFill/>
              <a:miter lim="800000"/>
              <a:headEnd/>
              <a:tailEnd/>
            </a:ln>
            <a:effectLst/>
          </p:spPr>
          <p:txBody>
            <a:bodyPr wrap="none">
              <a:spAutoFit/>
            </a:bodyPr>
            <a:lstStyle/>
            <a:p>
              <a:r>
                <a:rPr lang="en-US">
                  <a:solidFill>
                    <a:srgbClr val="5113ED"/>
                  </a:solidFill>
                  <a:latin typeface="Times New Roman" pitchFamily="18" charset="0"/>
                </a:rPr>
                <a:t>total with taxes</a:t>
              </a:r>
            </a:p>
          </p:txBody>
        </p:sp>
        <p:sp>
          <p:nvSpPr>
            <p:cNvPr id="6176" name="Line 32"/>
            <p:cNvSpPr>
              <a:spLocks noChangeShapeType="1"/>
            </p:cNvSpPr>
            <p:nvPr/>
          </p:nvSpPr>
          <p:spPr bwMode="auto">
            <a:xfrm>
              <a:off x="1248" y="3528"/>
              <a:ext cx="2832" cy="0"/>
            </a:xfrm>
            <a:prstGeom prst="line">
              <a:avLst/>
            </a:prstGeom>
            <a:noFill/>
            <a:ln w="9525">
              <a:solidFill>
                <a:schemeClr val="tx1"/>
              </a:solidFill>
              <a:prstDash val="sysDot"/>
              <a:round/>
              <a:headEnd type="triangle" w="med" len="med"/>
              <a:tailEnd/>
            </a:ln>
            <a:effectLst/>
          </p:spPr>
          <p:txBody>
            <a:bodyPr/>
            <a:lstStyle/>
            <a:p>
              <a:endParaRPr lang="en-US"/>
            </a:p>
          </p:txBody>
        </p:sp>
      </p:grpSp>
      <p:grpSp>
        <p:nvGrpSpPr>
          <p:cNvPr id="12" name="Group 33"/>
          <p:cNvGrpSpPr>
            <a:grpSpLocks/>
          </p:cNvGrpSpPr>
          <p:nvPr/>
        </p:nvGrpSpPr>
        <p:grpSpPr bwMode="auto">
          <a:xfrm>
            <a:off x="1981200" y="5486400"/>
            <a:ext cx="4495800" cy="366713"/>
            <a:chOff x="1248" y="3600"/>
            <a:chExt cx="2832" cy="231"/>
          </a:xfrm>
        </p:grpSpPr>
        <p:sp>
          <p:nvSpPr>
            <p:cNvPr id="6178" name="Text Box 34"/>
            <p:cNvSpPr txBox="1">
              <a:spLocks noChangeArrowheads="1"/>
            </p:cNvSpPr>
            <p:nvPr/>
          </p:nvSpPr>
          <p:spPr bwMode="auto">
            <a:xfrm>
              <a:off x="1934" y="3600"/>
              <a:ext cx="1460" cy="231"/>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makePayment(amount)</a:t>
              </a:r>
              <a:endParaRPr lang="en-US">
                <a:solidFill>
                  <a:schemeClr val="accent2"/>
                </a:solidFill>
                <a:latin typeface="Times New Roman" pitchFamily="18" charset="0"/>
              </a:endParaRPr>
            </a:p>
          </p:txBody>
        </p:sp>
        <p:sp>
          <p:nvSpPr>
            <p:cNvPr id="6179" name="Line 35"/>
            <p:cNvSpPr>
              <a:spLocks noChangeShapeType="1"/>
            </p:cNvSpPr>
            <p:nvPr/>
          </p:nvSpPr>
          <p:spPr bwMode="auto">
            <a:xfrm>
              <a:off x="1248" y="3816"/>
              <a:ext cx="2832" cy="0"/>
            </a:xfrm>
            <a:prstGeom prst="line">
              <a:avLst/>
            </a:prstGeom>
            <a:noFill/>
            <a:ln w="9525">
              <a:solidFill>
                <a:schemeClr val="tx1"/>
              </a:solidFill>
              <a:round/>
              <a:headEnd/>
              <a:tailEnd type="triangle" w="med" len="med"/>
            </a:ln>
            <a:effectLst/>
          </p:spPr>
          <p:txBody>
            <a:bodyPr/>
            <a:lstStyle/>
            <a:p>
              <a:endParaRPr lang="en-US"/>
            </a:p>
          </p:txBody>
        </p:sp>
      </p:grpSp>
      <p:grpSp>
        <p:nvGrpSpPr>
          <p:cNvPr id="13" name="Group 36"/>
          <p:cNvGrpSpPr>
            <a:grpSpLocks/>
          </p:cNvGrpSpPr>
          <p:nvPr/>
        </p:nvGrpSpPr>
        <p:grpSpPr bwMode="auto">
          <a:xfrm>
            <a:off x="1981200" y="5867400"/>
            <a:ext cx="4495800" cy="366713"/>
            <a:chOff x="1248" y="3312"/>
            <a:chExt cx="2832" cy="231"/>
          </a:xfrm>
        </p:grpSpPr>
        <p:sp>
          <p:nvSpPr>
            <p:cNvPr id="6181" name="Text Box 37"/>
            <p:cNvSpPr txBox="1">
              <a:spLocks noChangeArrowheads="1"/>
            </p:cNvSpPr>
            <p:nvPr/>
          </p:nvSpPr>
          <p:spPr bwMode="auto">
            <a:xfrm>
              <a:off x="2166" y="3312"/>
              <a:ext cx="1232" cy="231"/>
            </a:xfrm>
            <a:prstGeom prst="rect">
              <a:avLst/>
            </a:prstGeom>
            <a:noFill/>
            <a:ln w="9525">
              <a:noFill/>
              <a:miter lim="800000"/>
              <a:headEnd/>
              <a:tailEnd/>
            </a:ln>
            <a:effectLst/>
          </p:spPr>
          <p:txBody>
            <a:bodyPr wrap="none">
              <a:spAutoFit/>
            </a:bodyPr>
            <a:lstStyle/>
            <a:p>
              <a:r>
                <a:rPr lang="en-US">
                  <a:solidFill>
                    <a:srgbClr val="5113ED"/>
                  </a:solidFill>
                  <a:latin typeface="Times New Roman" pitchFamily="18" charset="0"/>
                </a:rPr>
                <a:t>change due, receipt</a:t>
              </a:r>
            </a:p>
          </p:txBody>
        </p:sp>
        <p:sp>
          <p:nvSpPr>
            <p:cNvPr id="6182" name="Line 38"/>
            <p:cNvSpPr>
              <a:spLocks noChangeShapeType="1"/>
            </p:cNvSpPr>
            <p:nvPr/>
          </p:nvSpPr>
          <p:spPr bwMode="auto">
            <a:xfrm>
              <a:off x="1248" y="3528"/>
              <a:ext cx="2832" cy="0"/>
            </a:xfrm>
            <a:prstGeom prst="line">
              <a:avLst/>
            </a:prstGeom>
            <a:noFill/>
            <a:ln w="9525">
              <a:solidFill>
                <a:schemeClr val="tx1"/>
              </a:solidFill>
              <a:prstDash val="sysDot"/>
              <a:round/>
              <a:headEnd type="triangle" w="med" len="med"/>
              <a:tailEnd/>
            </a:ln>
            <a:effectLst/>
          </p:spPr>
          <p:txBody>
            <a:bodyPr/>
            <a:lstStyle/>
            <a:p>
              <a:endParaRPr lang="en-US"/>
            </a:p>
          </p:txBody>
        </p:sp>
      </p:grpSp>
      <p:grpSp>
        <p:nvGrpSpPr>
          <p:cNvPr id="14" name="Group 39"/>
          <p:cNvGrpSpPr>
            <a:grpSpLocks/>
          </p:cNvGrpSpPr>
          <p:nvPr/>
        </p:nvGrpSpPr>
        <p:grpSpPr bwMode="auto">
          <a:xfrm>
            <a:off x="6848475" y="3587750"/>
            <a:ext cx="1903413" cy="1304925"/>
            <a:chOff x="4314" y="2260"/>
            <a:chExt cx="1199" cy="822"/>
          </a:xfrm>
        </p:grpSpPr>
        <p:grpSp>
          <p:nvGrpSpPr>
            <p:cNvPr id="15" name="Group 40"/>
            <p:cNvGrpSpPr>
              <a:grpSpLocks/>
            </p:cNvGrpSpPr>
            <p:nvPr/>
          </p:nvGrpSpPr>
          <p:grpSpPr bwMode="auto">
            <a:xfrm>
              <a:off x="4347" y="2560"/>
              <a:ext cx="1166" cy="522"/>
              <a:chOff x="4356" y="1509"/>
              <a:chExt cx="1166" cy="522"/>
            </a:xfrm>
          </p:grpSpPr>
          <p:sp>
            <p:nvSpPr>
              <p:cNvPr id="6185" name="Text Box 41"/>
              <p:cNvSpPr txBox="1">
                <a:spLocks noChangeArrowheads="1"/>
              </p:cNvSpPr>
              <p:nvPr/>
            </p:nvSpPr>
            <p:spPr bwMode="auto">
              <a:xfrm>
                <a:off x="4356" y="1584"/>
                <a:ext cx="1153" cy="404"/>
              </a:xfrm>
              <a:prstGeom prst="rect">
                <a:avLst/>
              </a:prstGeom>
              <a:noFill/>
              <a:ln w="12700">
                <a:noFill/>
                <a:miter lim="800000"/>
                <a:headEnd/>
                <a:tailEnd/>
              </a:ln>
              <a:effectLst/>
            </p:spPr>
            <p:txBody>
              <a:bodyPr>
                <a:spAutoFit/>
              </a:bodyPr>
              <a:lstStyle/>
              <a:p>
                <a:r>
                  <a:rPr lang="en-US">
                    <a:latin typeface="Times New Roman" pitchFamily="18" charset="0"/>
                  </a:rPr>
                  <a:t>Box to enclose</a:t>
                </a:r>
              </a:p>
              <a:p>
                <a:r>
                  <a:rPr lang="en-US">
                    <a:latin typeface="Times New Roman" pitchFamily="18" charset="0"/>
                  </a:rPr>
                  <a:t>an iteration area.</a:t>
                </a:r>
              </a:p>
            </p:txBody>
          </p:sp>
          <p:sp>
            <p:nvSpPr>
              <p:cNvPr id="6186" name="AutoShape 42"/>
              <p:cNvSpPr>
                <a:spLocks noChangeArrowheads="1"/>
              </p:cNvSpPr>
              <p:nvPr/>
            </p:nvSpPr>
            <p:spPr bwMode="auto">
              <a:xfrm rot="16200000">
                <a:off x="4685" y="1193"/>
                <a:ext cx="522" cy="1153"/>
              </a:xfrm>
              <a:prstGeom prst="foldedCorner">
                <a:avLst>
                  <a:gd name="adj" fmla="val 12500"/>
                </a:avLst>
              </a:prstGeom>
              <a:noFill/>
              <a:ln w="9525">
                <a:solidFill>
                  <a:schemeClr val="tx1"/>
                </a:solidFill>
                <a:round/>
                <a:headEnd/>
                <a:tailEnd/>
              </a:ln>
              <a:effectLst/>
            </p:spPr>
            <p:txBody>
              <a:bodyPr wrap="none" anchor="ctr"/>
              <a:lstStyle/>
              <a:p>
                <a:endParaRPr lang="en-US"/>
              </a:p>
            </p:txBody>
          </p:sp>
        </p:grpSp>
        <p:cxnSp>
          <p:nvCxnSpPr>
            <p:cNvPr id="6187" name="AutoShape 43"/>
            <p:cNvCxnSpPr>
              <a:cxnSpLocks noChangeShapeType="1"/>
              <a:endCxn id="6186" idx="3"/>
            </p:cNvCxnSpPr>
            <p:nvPr/>
          </p:nvCxnSpPr>
          <p:spPr bwMode="auto">
            <a:xfrm>
              <a:off x="4314" y="2260"/>
              <a:ext cx="622" cy="301"/>
            </a:xfrm>
            <a:prstGeom prst="curvedConnector2">
              <a:avLst/>
            </a:prstGeom>
            <a:noFill/>
            <a:ln w="9525">
              <a:solidFill>
                <a:schemeClr val="tx1"/>
              </a:solidFill>
              <a:round/>
              <a:headEnd type="oval" w="med" len="med"/>
              <a:tailEnd/>
            </a:ln>
            <a:effectLst/>
          </p:spPr>
        </p:cxnSp>
      </p:grpSp>
    </p:spTree>
    <p:extLst>
      <p:ext uri="{BB962C8B-B14F-4D97-AF65-F5344CB8AC3E}">
        <p14:creationId xmlns:p14="http://schemas.microsoft.com/office/powerpoint/2010/main" val="103730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9" grpId="0" autoUpdateAnimBg="0"/>
      <p:bldP spid="61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half" idx="4294967295"/>
          </p:nvPr>
        </p:nvSpPr>
        <p:spPr>
          <a:xfrm>
            <a:off x="0" y="6356350"/>
            <a:ext cx="2133600" cy="365125"/>
          </a:xfrm>
        </p:spPr>
        <p:txBody>
          <a:bodyPr/>
          <a:lstStyle/>
          <a:p>
            <a:fld id="{81EA3F3B-8FFB-4164-B0A3-AEBB79E6341F}" type="datetime5">
              <a:rPr lang="en-US" smtClean="0"/>
              <a:t>27-Aug-22</a:t>
            </a:fld>
            <a:endParaRPr lang="en-US"/>
          </a:p>
        </p:txBody>
      </p:sp>
      <p:sp>
        <p:nvSpPr>
          <p:cNvPr id="34" name="Slide Number Placeholder 4"/>
          <p:cNvSpPr>
            <a:spLocks noGrp="1"/>
          </p:cNvSpPr>
          <p:nvPr>
            <p:ph type="sldNum" sz="quarter" idx="4294967295"/>
          </p:nvPr>
        </p:nvSpPr>
        <p:spPr>
          <a:xfrm>
            <a:off x="7010400" y="6356350"/>
            <a:ext cx="2133600" cy="365125"/>
          </a:xfrm>
        </p:spPr>
        <p:txBody>
          <a:bodyPr/>
          <a:lstStyle/>
          <a:p>
            <a:fld id="{76BA5994-3A74-466C-9579-FCDDAC3FB4B2}" type="slidenum">
              <a:rPr lang="en-US"/>
              <a:pPr/>
              <a:t>63</a:t>
            </a:fld>
            <a:endParaRPr lang="en-US"/>
          </a:p>
        </p:txBody>
      </p:sp>
      <p:sp>
        <p:nvSpPr>
          <p:cNvPr id="31746" name="Rectangle 2"/>
          <p:cNvSpPr>
            <a:spLocks noGrp="1" noChangeArrowheads="1"/>
          </p:cNvSpPr>
          <p:nvPr>
            <p:ph type="title" idx="4294967295"/>
          </p:nvPr>
        </p:nvSpPr>
        <p:spPr>
          <a:xfrm>
            <a:off x="1350963" y="0"/>
            <a:ext cx="7793037" cy="1462088"/>
          </a:xfrm>
        </p:spPr>
        <p:txBody>
          <a:bodyPr/>
          <a:lstStyle/>
          <a:p>
            <a:r>
              <a:rPr lang="en-GB"/>
              <a:t>SSD and Use Cases</a:t>
            </a:r>
            <a:endParaRPr lang="en-US"/>
          </a:p>
        </p:txBody>
      </p:sp>
      <p:sp>
        <p:nvSpPr>
          <p:cNvPr id="31750" name="Line 6"/>
          <p:cNvSpPr>
            <a:spLocks noChangeShapeType="1"/>
          </p:cNvSpPr>
          <p:nvPr/>
        </p:nvSpPr>
        <p:spPr bwMode="auto">
          <a:xfrm flipH="1">
            <a:off x="4787900" y="6337300"/>
            <a:ext cx="3754438" cy="0"/>
          </a:xfrm>
          <a:prstGeom prst="line">
            <a:avLst/>
          </a:prstGeom>
          <a:noFill/>
          <a:ln w="9525">
            <a:solidFill>
              <a:schemeClr val="tx1"/>
            </a:solidFill>
            <a:prstDash val="dash"/>
            <a:round/>
            <a:headEnd/>
            <a:tailEnd type="triangle" w="lg" len="lg"/>
          </a:ln>
          <a:effectLst/>
        </p:spPr>
        <p:txBody>
          <a:bodyPr/>
          <a:lstStyle/>
          <a:p>
            <a:endParaRPr lang="en-US"/>
          </a:p>
        </p:txBody>
      </p:sp>
      <p:sp>
        <p:nvSpPr>
          <p:cNvPr id="31763" name="Line 19"/>
          <p:cNvSpPr>
            <a:spLocks noChangeShapeType="1"/>
          </p:cNvSpPr>
          <p:nvPr/>
        </p:nvSpPr>
        <p:spPr bwMode="auto">
          <a:xfrm>
            <a:off x="4787900" y="2141538"/>
            <a:ext cx="0" cy="4335462"/>
          </a:xfrm>
          <a:prstGeom prst="line">
            <a:avLst/>
          </a:prstGeom>
          <a:noFill/>
          <a:ln w="9525">
            <a:solidFill>
              <a:schemeClr val="tx1"/>
            </a:solidFill>
            <a:prstDash val="dash"/>
            <a:round/>
            <a:headEnd/>
            <a:tailEnd/>
          </a:ln>
          <a:effectLst/>
        </p:spPr>
        <p:txBody>
          <a:bodyPr/>
          <a:lstStyle/>
          <a:p>
            <a:endParaRPr lang="en-US"/>
          </a:p>
        </p:txBody>
      </p:sp>
      <p:sp>
        <p:nvSpPr>
          <p:cNvPr id="31764" name="Line 20"/>
          <p:cNvSpPr>
            <a:spLocks noChangeShapeType="1"/>
          </p:cNvSpPr>
          <p:nvPr/>
        </p:nvSpPr>
        <p:spPr bwMode="auto">
          <a:xfrm>
            <a:off x="8542338" y="2141538"/>
            <a:ext cx="0" cy="4335462"/>
          </a:xfrm>
          <a:prstGeom prst="line">
            <a:avLst/>
          </a:prstGeom>
          <a:noFill/>
          <a:ln w="9525">
            <a:solidFill>
              <a:schemeClr val="tx1"/>
            </a:solidFill>
            <a:prstDash val="dash"/>
            <a:round/>
            <a:headEnd/>
            <a:tailEnd/>
          </a:ln>
          <a:effectLst/>
        </p:spPr>
        <p:txBody>
          <a:bodyPr/>
          <a:lstStyle/>
          <a:p>
            <a:endParaRPr lang="en-US"/>
          </a:p>
        </p:txBody>
      </p:sp>
      <p:grpSp>
        <p:nvGrpSpPr>
          <p:cNvPr id="2" name="Group 31"/>
          <p:cNvGrpSpPr>
            <a:grpSpLocks/>
          </p:cNvGrpSpPr>
          <p:nvPr/>
        </p:nvGrpSpPr>
        <p:grpSpPr bwMode="auto">
          <a:xfrm>
            <a:off x="4343400" y="1295400"/>
            <a:ext cx="4800600" cy="5065713"/>
            <a:chOff x="2736" y="816"/>
            <a:chExt cx="3024" cy="3191"/>
          </a:xfrm>
        </p:grpSpPr>
        <p:sp>
          <p:nvSpPr>
            <p:cNvPr id="31747" name="Line 3"/>
            <p:cNvSpPr>
              <a:spLocks noChangeShapeType="1"/>
            </p:cNvSpPr>
            <p:nvPr/>
          </p:nvSpPr>
          <p:spPr bwMode="auto">
            <a:xfrm>
              <a:off x="3019" y="3639"/>
              <a:ext cx="2371"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48" name="Text Box 4"/>
            <p:cNvSpPr txBox="1">
              <a:spLocks noChangeArrowheads="1"/>
            </p:cNvSpPr>
            <p:nvPr/>
          </p:nvSpPr>
          <p:spPr bwMode="auto">
            <a:xfrm>
              <a:off x="3598" y="3776"/>
              <a:ext cx="1380"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change due, receipt</a:t>
              </a:r>
              <a:endParaRPr lang="en-US">
                <a:latin typeface="Arial" pitchFamily="34" charset="0"/>
              </a:endParaRPr>
            </a:p>
          </p:txBody>
        </p:sp>
        <p:sp>
          <p:nvSpPr>
            <p:cNvPr id="31749" name="Text Box 5"/>
            <p:cNvSpPr txBox="1">
              <a:spLocks noChangeArrowheads="1"/>
            </p:cNvSpPr>
            <p:nvPr/>
          </p:nvSpPr>
          <p:spPr bwMode="auto">
            <a:xfrm>
              <a:off x="3520" y="3424"/>
              <a:ext cx="1612"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makePayment(amount)</a:t>
              </a:r>
              <a:endParaRPr lang="en-US">
                <a:latin typeface="Arial" pitchFamily="34" charset="0"/>
              </a:endParaRPr>
            </a:p>
          </p:txBody>
        </p:sp>
        <p:sp>
          <p:nvSpPr>
            <p:cNvPr id="31751" name="Line 7"/>
            <p:cNvSpPr>
              <a:spLocks noChangeShapeType="1"/>
            </p:cNvSpPr>
            <p:nvPr/>
          </p:nvSpPr>
          <p:spPr bwMode="auto">
            <a:xfrm>
              <a:off x="3019" y="2900"/>
              <a:ext cx="2371"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52" name="Text Box 8"/>
            <p:cNvSpPr txBox="1">
              <a:spLocks noChangeArrowheads="1"/>
            </p:cNvSpPr>
            <p:nvPr/>
          </p:nvSpPr>
          <p:spPr bwMode="auto">
            <a:xfrm>
              <a:off x="3720" y="3037"/>
              <a:ext cx="1068"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total with taxes</a:t>
              </a:r>
              <a:endParaRPr lang="en-US">
                <a:latin typeface="Arial" pitchFamily="34" charset="0"/>
              </a:endParaRPr>
            </a:p>
          </p:txBody>
        </p:sp>
        <p:sp>
          <p:nvSpPr>
            <p:cNvPr id="31753" name="Text Box 9"/>
            <p:cNvSpPr txBox="1">
              <a:spLocks noChangeArrowheads="1"/>
            </p:cNvSpPr>
            <p:nvPr/>
          </p:nvSpPr>
          <p:spPr bwMode="auto">
            <a:xfrm>
              <a:off x="3902" y="2684"/>
              <a:ext cx="740"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endSale()</a:t>
              </a:r>
              <a:endParaRPr lang="en-US">
                <a:latin typeface="Arial" pitchFamily="34" charset="0"/>
              </a:endParaRPr>
            </a:p>
          </p:txBody>
        </p:sp>
        <p:sp>
          <p:nvSpPr>
            <p:cNvPr id="31754" name="Line 10"/>
            <p:cNvSpPr>
              <a:spLocks noChangeShapeType="1"/>
            </p:cNvSpPr>
            <p:nvPr/>
          </p:nvSpPr>
          <p:spPr bwMode="auto">
            <a:xfrm flipH="1">
              <a:off x="3016" y="3252"/>
              <a:ext cx="2365" cy="0"/>
            </a:xfrm>
            <a:prstGeom prst="line">
              <a:avLst/>
            </a:prstGeom>
            <a:noFill/>
            <a:ln w="9525">
              <a:solidFill>
                <a:schemeClr val="tx1"/>
              </a:solidFill>
              <a:prstDash val="dash"/>
              <a:round/>
              <a:headEnd/>
              <a:tailEnd type="triangle" w="lg" len="lg"/>
            </a:ln>
            <a:effectLst/>
          </p:spPr>
          <p:txBody>
            <a:bodyPr/>
            <a:lstStyle/>
            <a:p>
              <a:endParaRPr lang="en-US"/>
            </a:p>
          </p:txBody>
        </p:sp>
        <p:sp>
          <p:nvSpPr>
            <p:cNvPr id="31755" name="Line 11"/>
            <p:cNvSpPr>
              <a:spLocks noChangeShapeType="1"/>
            </p:cNvSpPr>
            <p:nvPr/>
          </p:nvSpPr>
          <p:spPr bwMode="auto">
            <a:xfrm>
              <a:off x="3019" y="2019"/>
              <a:ext cx="2371"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56" name="Text Box 12"/>
            <p:cNvSpPr txBox="1">
              <a:spLocks noChangeArrowheads="1"/>
            </p:cNvSpPr>
            <p:nvPr/>
          </p:nvSpPr>
          <p:spPr bwMode="auto">
            <a:xfrm>
              <a:off x="3720" y="2156"/>
              <a:ext cx="1164"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description, total</a:t>
              </a:r>
              <a:endParaRPr lang="en-US">
                <a:latin typeface="Arial" pitchFamily="34" charset="0"/>
              </a:endParaRPr>
            </a:p>
          </p:txBody>
        </p:sp>
        <p:sp>
          <p:nvSpPr>
            <p:cNvPr id="31757" name="Text Box 13"/>
            <p:cNvSpPr txBox="1">
              <a:spLocks noChangeArrowheads="1"/>
            </p:cNvSpPr>
            <p:nvPr/>
          </p:nvSpPr>
          <p:spPr bwMode="auto">
            <a:xfrm>
              <a:off x="3404" y="1803"/>
              <a:ext cx="2004"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addLineItem(itemID, quantity)</a:t>
              </a:r>
              <a:endParaRPr lang="en-US">
                <a:latin typeface="Arial" pitchFamily="34" charset="0"/>
              </a:endParaRPr>
            </a:p>
          </p:txBody>
        </p:sp>
        <p:sp>
          <p:nvSpPr>
            <p:cNvPr id="31758" name="Line 14"/>
            <p:cNvSpPr>
              <a:spLocks noChangeShapeType="1"/>
            </p:cNvSpPr>
            <p:nvPr/>
          </p:nvSpPr>
          <p:spPr bwMode="auto">
            <a:xfrm flipH="1">
              <a:off x="3016" y="2371"/>
              <a:ext cx="2365" cy="0"/>
            </a:xfrm>
            <a:prstGeom prst="line">
              <a:avLst/>
            </a:prstGeom>
            <a:noFill/>
            <a:ln w="9525">
              <a:solidFill>
                <a:schemeClr val="tx1"/>
              </a:solidFill>
              <a:prstDash val="dash"/>
              <a:round/>
              <a:headEnd/>
              <a:tailEnd type="triangle" w="lg" len="lg"/>
            </a:ln>
            <a:effectLst/>
          </p:spPr>
          <p:txBody>
            <a:bodyPr/>
            <a:lstStyle/>
            <a:p>
              <a:endParaRPr lang="en-US"/>
            </a:p>
          </p:txBody>
        </p:sp>
        <p:sp>
          <p:nvSpPr>
            <p:cNvPr id="31759" name="Line 15"/>
            <p:cNvSpPr>
              <a:spLocks noChangeShapeType="1"/>
            </p:cNvSpPr>
            <p:nvPr/>
          </p:nvSpPr>
          <p:spPr bwMode="auto">
            <a:xfrm>
              <a:off x="3016" y="1490"/>
              <a:ext cx="2372" cy="0"/>
            </a:xfrm>
            <a:prstGeom prst="line">
              <a:avLst/>
            </a:prstGeom>
            <a:noFill/>
            <a:ln w="12700">
              <a:solidFill>
                <a:schemeClr val="tx1"/>
              </a:solidFill>
              <a:round/>
              <a:headEnd/>
              <a:tailEnd type="triangle" w="lg" len="lg"/>
            </a:ln>
            <a:effectLst/>
          </p:spPr>
          <p:txBody>
            <a:bodyPr wrap="none" anchor="ctr"/>
            <a:lstStyle/>
            <a:p>
              <a:endParaRPr lang="en-US"/>
            </a:p>
          </p:txBody>
        </p:sp>
        <p:sp>
          <p:nvSpPr>
            <p:cNvPr id="31760" name="Text Box 16"/>
            <p:cNvSpPr txBox="1">
              <a:spLocks noChangeArrowheads="1"/>
            </p:cNvSpPr>
            <p:nvPr/>
          </p:nvSpPr>
          <p:spPr bwMode="auto">
            <a:xfrm>
              <a:off x="3758" y="1274"/>
              <a:ext cx="1140"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makeNewSale()</a:t>
              </a:r>
              <a:endParaRPr lang="en-US">
                <a:latin typeface="Arial" pitchFamily="34" charset="0"/>
              </a:endParaRPr>
            </a:p>
          </p:txBody>
        </p:sp>
        <p:sp>
          <p:nvSpPr>
            <p:cNvPr id="31761" name="Rectangle 17"/>
            <p:cNvSpPr>
              <a:spLocks noChangeArrowheads="1"/>
            </p:cNvSpPr>
            <p:nvPr/>
          </p:nvSpPr>
          <p:spPr bwMode="auto">
            <a:xfrm>
              <a:off x="2784" y="1841"/>
              <a:ext cx="2830" cy="837"/>
            </a:xfrm>
            <a:prstGeom prst="rect">
              <a:avLst/>
            </a:prstGeom>
            <a:noFill/>
            <a:ln w="9525">
              <a:solidFill>
                <a:schemeClr val="tx1"/>
              </a:solidFill>
              <a:miter lim="800000"/>
              <a:headEnd/>
              <a:tailEnd/>
            </a:ln>
            <a:effectLst/>
          </p:spPr>
          <p:txBody>
            <a:bodyPr wrap="none" anchor="ctr"/>
            <a:lstStyle/>
            <a:p>
              <a:endParaRPr lang="en-US"/>
            </a:p>
          </p:txBody>
        </p:sp>
        <p:sp>
          <p:nvSpPr>
            <p:cNvPr id="31762" name="Text Box 18"/>
            <p:cNvSpPr txBox="1">
              <a:spLocks noChangeArrowheads="1"/>
            </p:cNvSpPr>
            <p:nvPr/>
          </p:nvSpPr>
          <p:spPr bwMode="auto">
            <a:xfrm>
              <a:off x="3786" y="2410"/>
              <a:ext cx="964" cy="231"/>
            </a:xfrm>
            <a:prstGeom prst="rect">
              <a:avLst/>
            </a:prstGeom>
            <a:noFill/>
            <a:ln w="9525">
              <a:noFill/>
              <a:miter lim="800000"/>
              <a:headEnd/>
              <a:tailEnd/>
            </a:ln>
            <a:effectLst/>
          </p:spPr>
          <p:txBody>
            <a:bodyPr wrap="none">
              <a:spAutoFit/>
            </a:bodyPr>
            <a:lstStyle/>
            <a:p>
              <a:pPr eaLnBrk="1" hangingPunct="1"/>
              <a:r>
                <a:rPr lang="en-GB">
                  <a:latin typeface="Arial" pitchFamily="34" charset="0"/>
                </a:rPr>
                <a:t>*[more items]</a:t>
              </a:r>
              <a:endParaRPr lang="en-US">
                <a:latin typeface="Arial" pitchFamily="34" charset="0"/>
              </a:endParaRPr>
            </a:p>
          </p:txBody>
        </p:sp>
        <p:grpSp>
          <p:nvGrpSpPr>
            <p:cNvPr id="3" name="Group 21"/>
            <p:cNvGrpSpPr>
              <a:grpSpLocks/>
            </p:cNvGrpSpPr>
            <p:nvPr/>
          </p:nvGrpSpPr>
          <p:grpSpPr bwMode="auto">
            <a:xfrm>
              <a:off x="2976" y="816"/>
              <a:ext cx="123" cy="308"/>
              <a:chOff x="1104" y="2016"/>
              <a:chExt cx="144" cy="384"/>
            </a:xfrm>
          </p:grpSpPr>
          <p:sp>
            <p:nvSpPr>
              <p:cNvPr id="31766" name="Line 22"/>
              <p:cNvSpPr>
                <a:spLocks noChangeShapeType="1"/>
              </p:cNvSpPr>
              <p:nvPr/>
            </p:nvSpPr>
            <p:spPr bwMode="auto">
              <a:xfrm>
                <a:off x="1176" y="2160"/>
                <a:ext cx="0" cy="144"/>
              </a:xfrm>
              <a:prstGeom prst="line">
                <a:avLst/>
              </a:prstGeom>
              <a:noFill/>
              <a:ln w="3175">
                <a:solidFill>
                  <a:schemeClr val="tx1"/>
                </a:solidFill>
                <a:round/>
                <a:headEnd/>
                <a:tailEnd/>
              </a:ln>
              <a:effectLst/>
            </p:spPr>
            <p:txBody>
              <a:bodyPr anchor="ctr">
                <a:spAutoFit/>
              </a:bodyPr>
              <a:lstStyle/>
              <a:p>
                <a:endParaRPr lang="en-US"/>
              </a:p>
            </p:txBody>
          </p:sp>
          <p:sp>
            <p:nvSpPr>
              <p:cNvPr id="31767" name="Freeform 23"/>
              <p:cNvSpPr>
                <a:spLocks/>
              </p:cNvSpPr>
              <p:nvPr/>
            </p:nvSpPr>
            <p:spPr bwMode="auto">
              <a:xfrm>
                <a:off x="1128" y="2304"/>
                <a:ext cx="96" cy="96"/>
              </a:xfrm>
              <a:custGeom>
                <a:avLst/>
                <a:gdLst/>
                <a:ahLst/>
                <a:cxnLst>
                  <a:cxn ang="0">
                    <a:pos x="0" y="96"/>
                  </a:cxn>
                  <a:cxn ang="0">
                    <a:pos x="48" y="0"/>
                  </a:cxn>
                  <a:cxn ang="0">
                    <a:pos x="96" y="96"/>
                  </a:cxn>
                </a:cxnLst>
                <a:rect l="0" t="0" r="r" b="b"/>
                <a:pathLst>
                  <a:path w="96" h="96">
                    <a:moveTo>
                      <a:pt x="0" y="96"/>
                    </a:moveTo>
                    <a:lnTo>
                      <a:pt x="48" y="0"/>
                    </a:lnTo>
                    <a:lnTo>
                      <a:pt x="96" y="96"/>
                    </a:lnTo>
                  </a:path>
                </a:pathLst>
              </a:custGeom>
              <a:noFill/>
              <a:ln w="3175" cap="flat" cmpd="sng">
                <a:solidFill>
                  <a:schemeClr val="tx1"/>
                </a:solidFill>
                <a:prstDash val="solid"/>
                <a:round/>
                <a:headEnd/>
                <a:tailEnd/>
              </a:ln>
              <a:effectLst/>
            </p:spPr>
            <p:txBody>
              <a:bodyPr wrap="none" anchor="ctr">
                <a:spAutoFit/>
              </a:bodyPr>
              <a:lstStyle/>
              <a:p>
                <a:endParaRPr lang="en-US"/>
              </a:p>
            </p:txBody>
          </p:sp>
          <p:sp>
            <p:nvSpPr>
              <p:cNvPr id="31768" name="Oval 24"/>
              <p:cNvSpPr>
                <a:spLocks noChangeArrowheads="1"/>
              </p:cNvSpPr>
              <p:nvPr/>
            </p:nvSpPr>
            <p:spPr bwMode="auto">
              <a:xfrm>
                <a:off x="1104" y="2016"/>
                <a:ext cx="144" cy="144"/>
              </a:xfrm>
              <a:prstGeom prst="ellipse">
                <a:avLst/>
              </a:prstGeom>
              <a:noFill/>
              <a:ln w="3175">
                <a:solidFill>
                  <a:schemeClr val="tx1"/>
                </a:solidFill>
                <a:round/>
                <a:headEnd/>
                <a:tailEnd/>
              </a:ln>
              <a:effectLst/>
            </p:spPr>
            <p:txBody>
              <a:bodyPr anchor="ctr">
                <a:spAutoFit/>
              </a:bodyPr>
              <a:lstStyle/>
              <a:p>
                <a:endParaRPr lang="en-US"/>
              </a:p>
            </p:txBody>
          </p:sp>
          <p:sp>
            <p:nvSpPr>
              <p:cNvPr id="31769" name="Line 25"/>
              <p:cNvSpPr>
                <a:spLocks noChangeShapeType="1"/>
              </p:cNvSpPr>
              <p:nvPr/>
            </p:nvSpPr>
            <p:spPr bwMode="auto">
              <a:xfrm flipV="1">
                <a:off x="1104" y="2208"/>
                <a:ext cx="144" cy="0"/>
              </a:xfrm>
              <a:prstGeom prst="line">
                <a:avLst/>
              </a:prstGeom>
              <a:noFill/>
              <a:ln w="3175">
                <a:solidFill>
                  <a:schemeClr val="tx1"/>
                </a:solidFill>
                <a:round/>
                <a:headEnd/>
                <a:tailEnd/>
              </a:ln>
              <a:effectLst/>
            </p:spPr>
            <p:txBody>
              <a:bodyPr anchor="ctr">
                <a:spAutoFit/>
              </a:bodyPr>
              <a:lstStyle/>
              <a:p>
                <a:endParaRPr lang="en-US"/>
              </a:p>
            </p:txBody>
          </p:sp>
        </p:grpSp>
        <p:sp>
          <p:nvSpPr>
            <p:cNvPr id="31770" name="Text Box 26"/>
            <p:cNvSpPr txBox="1">
              <a:spLocks noChangeArrowheads="1"/>
            </p:cNvSpPr>
            <p:nvPr/>
          </p:nvSpPr>
          <p:spPr bwMode="auto">
            <a:xfrm>
              <a:off x="2736" y="1152"/>
              <a:ext cx="652" cy="231"/>
            </a:xfrm>
            <a:prstGeom prst="rect">
              <a:avLst/>
            </a:prstGeom>
            <a:noFill/>
            <a:ln w="9525">
              <a:noFill/>
              <a:miter lim="800000"/>
              <a:headEnd/>
              <a:tailEnd/>
            </a:ln>
            <a:effectLst/>
          </p:spPr>
          <p:txBody>
            <a:bodyPr wrap="none">
              <a:spAutoFit/>
            </a:bodyPr>
            <a:lstStyle/>
            <a:p>
              <a:pPr eaLnBrk="1" hangingPunct="1"/>
              <a:r>
                <a:rPr lang="en-GB" u="sng">
                  <a:latin typeface="Arial" pitchFamily="34" charset="0"/>
                </a:rPr>
                <a:t>:Cashier</a:t>
              </a:r>
              <a:endParaRPr lang="en-US" u="sng">
                <a:latin typeface="Arial" pitchFamily="34" charset="0"/>
              </a:endParaRPr>
            </a:p>
          </p:txBody>
        </p:sp>
        <p:sp>
          <p:nvSpPr>
            <p:cNvPr id="31771" name="Rectangle 27"/>
            <p:cNvSpPr>
              <a:spLocks noChangeArrowheads="1"/>
            </p:cNvSpPr>
            <p:nvPr/>
          </p:nvSpPr>
          <p:spPr bwMode="auto">
            <a:xfrm>
              <a:off x="5070" y="912"/>
              <a:ext cx="690" cy="359"/>
            </a:xfrm>
            <a:prstGeom prst="rect">
              <a:avLst/>
            </a:prstGeom>
            <a:noFill/>
            <a:ln w="9525">
              <a:solidFill>
                <a:schemeClr val="tx1"/>
              </a:solidFill>
              <a:miter lim="800000"/>
              <a:headEnd/>
              <a:tailEnd/>
            </a:ln>
            <a:effectLst/>
          </p:spPr>
          <p:txBody>
            <a:bodyPr wrap="none" anchor="ctr"/>
            <a:lstStyle/>
            <a:p>
              <a:endParaRPr lang="en-US"/>
            </a:p>
          </p:txBody>
        </p:sp>
      </p:grpSp>
      <p:sp>
        <p:nvSpPr>
          <p:cNvPr id="31772" name="Text Box 28"/>
          <p:cNvSpPr txBox="1">
            <a:spLocks noChangeArrowheads="1"/>
          </p:cNvSpPr>
          <p:nvPr/>
        </p:nvSpPr>
        <p:spPr bwMode="auto">
          <a:xfrm>
            <a:off x="8134350" y="1600200"/>
            <a:ext cx="1009650" cy="366713"/>
          </a:xfrm>
          <a:prstGeom prst="rect">
            <a:avLst/>
          </a:prstGeom>
          <a:noFill/>
          <a:ln w="9525">
            <a:noFill/>
            <a:miter lim="800000"/>
            <a:headEnd/>
            <a:tailEnd/>
          </a:ln>
          <a:effectLst/>
        </p:spPr>
        <p:txBody>
          <a:bodyPr wrap="none">
            <a:spAutoFit/>
          </a:bodyPr>
          <a:lstStyle/>
          <a:p>
            <a:pPr eaLnBrk="1" hangingPunct="1"/>
            <a:r>
              <a:rPr lang="en-GB">
                <a:latin typeface="Arial" pitchFamily="34" charset="0"/>
              </a:rPr>
              <a:t>:</a:t>
            </a:r>
            <a:r>
              <a:rPr lang="en-GB" u="sng">
                <a:latin typeface="Arial" pitchFamily="34" charset="0"/>
              </a:rPr>
              <a:t>System</a:t>
            </a:r>
            <a:endParaRPr lang="en-US" u="sng">
              <a:latin typeface="Arial" pitchFamily="34" charset="0"/>
            </a:endParaRPr>
          </a:p>
        </p:txBody>
      </p:sp>
      <p:sp>
        <p:nvSpPr>
          <p:cNvPr id="31773" name="Text Box 29"/>
          <p:cNvSpPr txBox="1">
            <a:spLocks noChangeArrowheads="1"/>
          </p:cNvSpPr>
          <p:nvPr/>
        </p:nvSpPr>
        <p:spPr bwMode="auto">
          <a:xfrm>
            <a:off x="0" y="2438400"/>
            <a:ext cx="4298950" cy="3937000"/>
          </a:xfrm>
          <a:prstGeom prst="rect">
            <a:avLst/>
          </a:prstGeom>
          <a:noFill/>
          <a:ln w="9525">
            <a:noFill/>
            <a:miter lim="800000"/>
            <a:headEnd/>
            <a:tailEnd/>
          </a:ln>
          <a:effectLst/>
        </p:spPr>
        <p:txBody>
          <a:bodyPr wrap="none">
            <a:spAutoFit/>
          </a:bodyPr>
          <a:lstStyle/>
          <a:p>
            <a:pPr marL="457200" indent="-457200" eaLnBrk="1" hangingPunct="1"/>
            <a:r>
              <a:rPr lang="en-GB" u="sng">
                <a:latin typeface="Arial" pitchFamily="34" charset="0"/>
              </a:rPr>
              <a:t>Simple cash-only Process Sale Scenario</a:t>
            </a:r>
          </a:p>
          <a:p>
            <a:pPr marL="457200" indent="-457200" eaLnBrk="1" hangingPunct="1"/>
            <a:endParaRPr lang="en-GB" u="sng">
              <a:latin typeface="Arial" pitchFamily="34" charset="0"/>
            </a:endParaRPr>
          </a:p>
          <a:p>
            <a:pPr marL="457200" indent="-457200" eaLnBrk="1" hangingPunct="1"/>
            <a:r>
              <a:rPr lang="en-GB">
                <a:latin typeface="Arial" pitchFamily="34" charset="0"/>
              </a:rPr>
              <a:t>1. Customer arrives at a POS checkout</a:t>
            </a:r>
          </a:p>
          <a:p>
            <a:pPr marL="457200" indent="-457200" eaLnBrk="1" hangingPunct="1"/>
            <a:r>
              <a:rPr lang="en-GB">
                <a:latin typeface="Arial" pitchFamily="34" charset="0"/>
              </a:rPr>
              <a:t>    with goods to purchase.</a:t>
            </a:r>
          </a:p>
          <a:p>
            <a:pPr marL="457200" indent="-457200" eaLnBrk="1" hangingPunct="1"/>
            <a:r>
              <a:rPr lang="en-GB">
                <a:latin typeface="Arial" pitchFamily="34" charset="0"/>
              </a:rPr>
              <a:t>2. Cashier starts a new sale.</a:t>
            </a:r>
          </a:p>
          <a:p>
            <a:pPr marL="457200" indent="-457200" eaLnBrk="1" hangingPunct="1"/>
            <a:r>
              <a:rPr lang="en-GB">
                <a:latin typeface="Arial" pitchFamily="34" charset="0"/>
              </a:rPr>
              <a:t>3. Cashier enters item identifier.</a:t>
            </a:r>
          </a:p>
          <a:p>
            <a:pPr marL="457200" indent="-457200" eaLnBrk="1" hangingPunct="1"/>
            <a:r>
              <a:rPr lang="en-GB">
                <a:latin typeface="Arial" pitchFamily="34" charset="0"/>
              </a:rPr>
              <a:t>4. System records sale line item, and</a:t>
            </a:r>
          </a:p>
          <a:p>
            <a:pPr marL="457200" indent="-457200" eaLnBrk="1" hangingPunct="1"/>
            <a:r>
              <a:rPr lang="en-GB">
                <a:latin typeface="Arial" pitchFamily="34" charset="0"/>
              </a:rPr>
              <a:t>    presents item description, price and</a:t>
            </a:r>
          </a:p>
          <a:p>
            <a:pPr marL="457200" indent="-457200" eaLnBrk="1" hangingPunct="1"/>
            <a:r>
              <a:rPr lang="en-GB">
                <a:latin typeface="Arial" pitchFamily="34" charset="0"/>
              </a:rPr>
              <a:t>    running total.</a:t>
            </a:r>
          </a:p>
          <a:p>
            <a:pPr marL="457200" indent="-457200" eaLnBrk="1" hangingPunct="1"/>
            <a:r>
              <a:rPr lang="en-GB">
                <a:latin typeface="Arial" pitchFamily="34" charset="0"/>
              </a:rPr>
              <a:t>    cashier repeats steps 3-4 until</a:t>
            </a:r>
          </a:p>
          <a:p>
            <a:pPr marL="457200" indent="-457200" eaLnBrk="1" hangingPunct="1"/>
            <a:r>
              <a:rPr lang="en-GB">
                <a:latin typeface="Arial" pitchFamily="34" charset="0"/>
              </a:rPr>
              <a:t>    indicates done.</a:t>
            </a:r>
          </a:p>
          <a:p>
            <a:pPr marL="457200" indent="-457200" eaLnBrk="1" hangingPunct="1"/>
            <a:r>
              <a:rPr lang="en-GB">
                <a:latin typeface="Arial" pitchFamily="34" charset="0"/>
              </a:rPr>
              <a:t>5. System presents total with taxes</a:t>
            </a:r>
          </a:p>
          <a:p>
            <a:pPr marL="457200" indent="-457200" eaLnBrk="1" hangingPunct="1"/>
            <a:r>
              <a:rPr lang="en-GB">
                <a:latin typeface="Arial" pitchFamily="34" charset="0"/>
              </a:rPr>
              <a:t>    calculated.</a:t>
            </a:r>
          </a:p>
          <a:p>
            <a:pPr marL="457200" indent="-457200" eaLnBrk="1" hangingPunct="1"/>
            <a:r>
              <a:rPr lang="en-GB">
                <a:latin typeface="Arial" pitchFamily="34" charset="0"/>
              </a:rPr>
              <a:t>…</a:t>
            </a:r>
            <a:endParaRPr lang="en-US">
              <a:latin typeface="Arial" pitchFamily="34" charset="0"/>
            </a:endParaRPr>
          </a:p>
        </p:txBody>
      </p:sp>
      <p:sp>
        <p:nvSpPr>
          <p:cNvPr id="31774" name="Rectangle 30"/>
          <p:cNvSpPr>
            <a:spLocks noChangeArrowheads="1"/>
          </p:cNvSpPr>
          <p:nvPr/>
        </p:nvSpPr>
        <p:spPr bwMode="auto">
          <a:xfrm>
            <a:off x="0" y="2209800"/>
            <a:ext cx="4279900" cy="4114800"/>
          </a:xfrm>
          <a:prstGeom prst="rect">
            <a:avLst/>
          </a:prstGeom>
          <a:no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72399717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normAutofit/>
          </a:bodyPr>
          <a:lstStyle/>
          <a:p>
            <a:pPr>
              <a:lnSpc>
                <a:spcPct val="90000"/>
              </a:lnSpc>
            </a:pPr>
            <a:r>
              <a:rPr kumimoji="1" lang="en-US" sz="2000"/>
              <a:t>SSD drawing occurs during the analysis phase of a development cycle; dependent on the creation of the use cases and identification of concepts</a:t>
            </a:r>
            <a:r>
              <a:rPr kumimoji="1" lang="en-US" sz="2400"/>
              <a:t>.</a:t>
            </a:r>
          </a:p>
        </p:txBody>
      </p:sp>
      <p:sp>
        <p:nvSpPr>
          <p:cNvPr id="6" name="Date Placeholder 3"/>
          <p:cNvSpPr>
            <a:spLocks noGrp="1"/>
          </p:cNvSpPr>
          <p:nvPr>
            <p:ph type="dt" sz="half" idx="4294967295"/>
          </p:nvPr>
        </p:nvSpPr>
        <p:spPr>
          <a:xfrm>
            <a:off x="0" y="6356350"/>
            <a:ext cx="2133600" cy="365125"/>
          </a:xfrm>
        </p:spPr>
        <p:txBody>
          <a:bodyPr/>
          <a:lstStyle/>
          <a:p>
            <a:fld id="{902B8A08-6C33-4033-ADE1-390FD3DA9927}" type="datetime5">
              <a:rPr lang="en-US" smtClean="0"/>
              <a:t>27-Aug-22</a:t>
            </a:fld>
            <a:endParaRPr lang="en-US"/>
          </a:p>
        </p:txBody>
      </p:sp>
      <p:sp>
        <p:nvSpPr>
          <p:cNvPr id="8" name="Slide Number Placeholder 5"/>
          <p:cNvSpPr>
            <a:spLocks noGrp="1"/>
          </p:cNvSpPr>
          <p:nvPr>
            <p:ph type="sldNum" sz="quarter" idx="4294967295"/>
          </p:nvPr>
        </p:nvSpPr>
        <p:spPr>
          <a:xfrm>
            <a:off x="7010400" y="6356350"/>
            <a:ext cx="2133600" cy="365125"/>
          </a:xfrm>
        </p:spPr>
        <p:txBody>
          <a:bodyPr/>
          <a:lstStyle/>
          <a:p>
            <a:fld id="{3D75B19B-1191-4679-B2AE-5ED839262A9E}" type="slidenum">
              <a:rPr lang="en-US"/>
              <a:pPr/>
              <a:t>64</a:t>
            </a:fld>
            <a:endParaRPr lang="en-US"/>
          </a:p>
        </p:txBody>
      </p:sp>
      <p:sp>
        <p:nvSpPr>
          <p:cNvPr id="7170" name="Rectangle 2"/>
          <p:cNvSpPr>
            <a:spLocks noGrp="1" noChangeArrowheads="1"/>
          </p:cNvSpPr>
          <p:nvPr>
            <p:ph type="title" idx="4294967295"/>
          </p:nvPr>
        </p:nvSpPr>
        <p:spPr>
          <a:xfrm>
            <a:off x="741363" y="363537"/>
            <a:ext cx="7793037" cy="1009650"/>
          </a:xfrm>
        </p:spPr>
        <p:txBody>
          <a:bodyPr/>
          <a:lstStyle/>
          <a:p>
            <a:r>
              <a:rPr kumimoji="1" lang="en-US" sz="3200" dirty="0"/>
              <a:t>System sequence diagrams [1]</a:t>
            </a:r>
            <a:endParaRPr kumimoji="1" lang="en-US" dirty="0"/>
          </a:p>
        </p:txBody>
      </p:sp>
      <p:sp>
        <p:nvSpPr>
          <p:cNvPr id="7172" name="Rectangle 4"/>
          <p:cNvSpPr>
            <a:spLocks noChangeArrowheads="1"/>
          </p:cNvSpPr>
          <p:nvPr/>
        </p:nvSpPr>
        <p:spPr bwMode="auto">
          <a:xfrm>
            <a:off x="812007" y="2927350"/>
            <a:ext cx="7772400" cy="8128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kumimoji="1" lang="en-US" sz="2000" dirty="0"/>
              <a:t>A system sequence diagram illustrates </a:t>
            </a:r>
            <a:r>
              <a:rPr kumimoji="1" lang="en-US" sz="2000" i="1" dirty="0">
                <a:solidFill>
                  <a:schemeClr val="hlink"/>
                </a:solidFill>
              </a:rPr>
              <a:t>events</a:t>
            </a:r>
            <a:r>
              <a:rPr kumimoji="1" lang="en-US" sz="2000" dirty="0"/>
              <a:t> from </a:t>
            </a:r>
            <a:r>
              <a:rPr kumimoji="1" lang="en-US" sz="2000" i="1" dirty="0">
                <a:solidFill>
                  <a:schemeClr val="hlink"/>
                </a:solidFill>
              </a:rPr>
              <a:t>actors</a:t>
            </a:r>
            <a:r>
              <a:rPr kumimoji="1" lang="en-US" sz="2000" i="1" dirty="0">
                <a:solidFill>
                  <a:schemeClr val="accent2"/>
                </a:solidFill>
              </a:rPr>
              <a:t> </a:t>
            </a:r>
            <a:r>
              <a:rPr kumimoji="1" lang="en-US" sz="2000" dirty="0"/>
              <a:t>to </a:t>
            </a:r>
            <a:r>
              <a:rPr kumimoji="1" lang="en-US" sz="2000" i="1" dirty="0">
                <a:solidFill>
                  <a:schemeClr val="hlink"/>
                </a:solidFill>
              </a:rPr>
              <a:t>systems</a:t>
            </a:r>
            <a:r>
              <a:rPr kumimoji="1" lang="en-US" sz="2000" i="1" dirty="0">
                <a:solidFill>
                  <a:schemeClr val="accent2"/>
                </a:solidFill>
              </a:rPr>
              <a:t> </a:t>
            </a:r>
            <a:r>
              <a:rPr kumimoji="1" lang="en-US" sz="2000" dirty="0"/>
              <a:t>and the external response of the system</a:t>
            </a:r>
          </a:p>
        </p:txBody>
      </p:sp>
      <p:sp>
        <p:nvSpPr>
          <p:cNvPr id="7173" name="Rectangle 5"/>
          <p:cNvSpPr>
            <a:spLocks noChangeArrowheads="1"/>
          </p:cNvSpPr>
          <p:nvPr/>
        </p:nvSpPr>
        <p:spPr bwMode="auto">
          <a:xfrm>
            <a:off x="862013" y="4418013"/>
            <a:ext cx="7772400" cy="687387"/>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UML notation - Sequence Diagram </a:t>
            </a:r>
            <a:r>
              <a:rPr kumimoji="1" lang="en-US" sz="2000" i="1">
                <a:solidFill>
                  <a:srgbClr val="5113ED"/>
                </a:solidFill>
              </a:rPr>
              <a:t>not</a:t>
            </a:r>
            <a:r>
              <a:rPr kumimoji="1" lang="en-US" sz="2000"/>
              <a:t> System Sequence Diagram.</a:t>
            </a:r>
          </a:p>
        </p:txBody>
      </p:sp>
    </p:spTree>
    <p:extLst>
      <p:ext uri="{BB962C8B-B14F-4D97-AF65-F5344CB8AC3E}">
        <p14:creationId xmlns:p14="http://schemas.microsoft.com/office/powerpoint/2010/main" val="46192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2" grpId="0" autoUpdateAnimBg="0"/>
      <p:bldP spid="717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4294967295"/>
          </p:nvPr>
        </p:nvSpPr>
        <p:spPr>
          <a:xfrm>
            <a:off x="0" y="6356350"/>
            <a:ext cx="2133600" cy="365125"/>
          </a:xfrm>
        </p:spPr>
        <p:txBody>
          <a:bodyPr/>
          <a:lstStyle/>
          <a:p>
            <a:fld id="{1B1DF99E-F262-440D-A71E-F3FC2E735482}" type="datetime5">
              <a:rPr lang="en-US" smtClean="0"/>
              <a:t>27-Aug-22</a:t>
            </a:fld>
            <a:endParaRPr lang="en-US"/>
          </a:p>
        </p:txBody>
      </p:sp>
      <p:sp>
        <p:nvSpPr>
          <p:cNvPr id="9" name="Slide Number Placeholder 5"/>
          <p:cNvSpPr>
            <a:spLocks noGrp="1"/>
          </p:cNvSpPr>
          <p:nvPr>
            <p:ph type="sldNum" sz="quarter" idx="4294967295"/>
          </p:nvPr>
        </p:nvSpPr>
        <p:spPr>
          <a:xfrm>
            <a:off x="7010400" y="6356350"/>
            <a:ext cx="2133600" cy="365125"/>
          </a:xfrm>
        </p:spPr>
        <p:txBody>
          <a:bodyPr/>
          <a:lstStyle/>
          <a:p>
            <a:fld id="{80318D6F-740F-46A5-9370-3679111809BA}" type="slidenum">
              <a:rPr lang="en-US"/>
              <a:pPr/>
              <a:t>65</a:t>
            </a:fld>
            <a:endParaRPr lang="en-US"/>
          </a:p>
        </p:txBody>
      </p:sp>
      <p:sp>
        <p:nvSpPr>
          <p:cNvPr id="8194" name="Rectangle 2"/>
          <p:cNvSpPr>
            <a:spLocks noGrp="1" noChangeArrowheads="1"/>
          </p:cNvSpPr>
          <p:nvPr>
            <p:ph type="title" idx="4294967295"/>
          </p:nvPr>
        </p:nvSpPr>
        <p:spPr>
          <a:xfrm>
            <a:off x="609600" y="547687"/>
            <a:ext cx="7793037" cy="609600"/>
          </a:xfrm>
        </p:spPr>
        <p:txBody>
          <a:bodyPr/>
          <a:lstStyle/>
          <a:p>
            <a:r>
              <a:rPr kumimoji="1" lang="en-US" sz="3200" dirty="0"/>
              <a:t>System sequence diagrams [2]</a:t>
            </a:r>
            <a:endParaRPr kumimoji="1" lang="en-US" dirty="0"/>
          </a:p>
        </p:txBody>
      </p:sp>
      <p:sp>
        <p:nvSpPr>
          <p:cNvPr id="8195" name="Rectangle 3"/>
          <p:cNvSpPr>
            <a:spLocks noChangeArrowheads="1"/>
          </p:cNvSpPr>
          <p:nvPr/>
        </p:nvSpPr>
        <p:spPr bwMode="auto">
          <a:xfrm>
            <a:off x="914400" y="2133600"/>
            <a:ext cx="7772400" cy="712788"/>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One diagram depicts one scenario. This is the </a:t>
            </a:r>
            <a:r>
              <a:rPr kumimoji="1" lang="en-US" sz="2000" i="1">
                <a:solidFill>
                  <a:schemeClr val="hlink"/>
                </a:solidFill>
              </a:rPr>
              <a:t>main success</a:t>
            </a:r>
            <a:r>
              <a:rPr kumimoji="1" lang="en-US" sz="2000"/>
              <a:t> scenario.</a:t>
            </a:r>
          </a:p>
        </p:txBody>
      </p:sp>
      <p:sp>
        <p:nvSpPr>
          <p:cNvPr id="8196" name="Rectangle 4"/>
          <p:cNvSpPr>
            <a:spLocks noChangeArrowheads="1"/>
          </p:cNvSpPr>
          <p:nvPr/>
        </p:nvSpPr>
        <p:spPr bwMode="auto">
          <a:xfrm>
            <a:off x="914400" y="3057525"/>
            <a:ext cx="7772400" cy="6413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Frequent or complex alternate scenarios could also be illustrated.</a:t>
            </a:r>
          </a:p>
        </p:txBody>
      </p:sp>
      <p:sp>
        <p:nvSpPr>
          <p:cNvPr id="8197" name="Rectangle 5"/>
          <p:cNvSpPr>
            <a:spLocks noChangeArrowheads="1"/>
          </p:cNvSpPr>
          <p:nvPr/>
        </p:nvSpPr>
        <p:spPr bwMode="auto">
          <a:xfrm>
            <a:off x="914400" y="3910013"/>
            <a:ext cx="7772400" cy="3746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A system is treated as a </a:t>
            </a:r>
            <a:r>
              <a:rPr kumimoji="1" lang="en-US" sz="2000" i="1">
                <a:solidFill>
                  <a:schemeClr val="hlink"/>
                </a:solidFill>
              </a:rPr>
              <a:t>black box</a:t>
            </a:r>
            <a:r>
              <a:rPr kumimoji="1" lang="en-US" sz="2000"/>
              <a:t>.</a:t>
            </a:r>
          </a:p>
        </p:txBody>
      </p:sp>
      <p:sp>
        <p:nvSpPr>
          <p:cNvPr id="8198" name="Rectangle 6"/>
          <p:cNvSpPr>
            <a:spLocks noChangeArrowheads="1"/>
          </p:cNvSpPr>
          <p:nvPr/>
        </p:nvSpPr>
        <p:spPr bwMode="auto">
          <a:xfrm>
            <a:off x="914400" y="4495800"/>
            <a:ext cx="7772400" cy="68580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SSD is often accompanied by a textual description of the scenario to the left of the diagram.</a:t>
            </a:r>
          </a:p>
        </p:txBody>
      </p:sp>
    </p:spTree>
    <p:extLst>
      <p:ext uri="{BB962C8B-B14F-4D97-AF65-F5344CB8AC3E}">
        <p14:creationId xmlns:p14="http://schemas.microsoft.com/office/powerpoint/2010/main" val="240721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6" grpId="0" autoUpdateAnimBg="0"/>
      <p:bldP spid="8197" grpId="0" autoUpdateAnimBg="0"/>
      <p:bldP spid="8198"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a:lnSpc>
                <a:spcPct val="90000"/>
              </a:lnSpc>
            </a:pPr>
            <a:r>
              <a:rPr kumimoji="1" lang="en-US" sz="2000"/>
              <a:t>Identify the system boundary…what is inside and what is outside. </a:t>
            </a:r>
          </a:p>
        </p:txBody>
      </p:sp>
      <p:sp>
        <p:nvSpPr>
          <p:cNvPr id="8" name="Date Placeholder 3"/>
          <p:cNvSpPr>
            <a:spLocks noGrp="1"/>
          </p:cNvSpPr>
          <p:nvPr>
            <p:ph type="dt" sz="half" idx="4294967295"/>
          </p:nvPr>
        </p:nvSpPr>
        <p:spPr>
          <a:xfrm>
            <a:off x="0" y="6356350"/>
            <a:ext cx="2133600" cy="365125"/>
          </a:xfrm>
        </p:spPr>
        <p:txBody>
          <a:bodyPr/>
          <a:lstStyle/>
          <a:p>
            <a:fld id="{988C0A85-5DF9-4711-ACC7-C2E4F33CBE8A}" type="datetime5">
              <a:rPr lang="en-US" smtClean="0"/>
              <a:t>27-Aug-22</a:t>
            </a:fld>
            <a:endParaRPr lang="en-US"/>
          </a:p>
        </p:txBody>
      </p:sp>
      <p:sp>
        <p:nvSpPr>
          <p:cNvPr id="10" name="Slide Number Placeholder 5"/>
          <p:cNvSpPr>
            <a:spLocks noGrp="1"/>
          </p:cNvSpPr>
          <p:nvPr>
            <p:ph type="sldNum" sz="quarter" idx="4294967295"/>
          </p:nvPr>
        </p:nvSpPr>
        <p:spPr>
          <a:xfrm>
            <a:off x="7010400" y="6356350"/>
            <a:ext cx="2133600" cy="365125"/>
          </a:xfrm>
        </p:spPr>
        <p:txBody>
          <a:bodyPr/>
          <a:lstStyle/>
          <a:p>
            <a:fld id="{48CC8B58-9245-40EE-A47A-F7463D9F1FDD}" type="slidenum">
              <a:rPr lang="en-US"/>
              <a:pPr/>
              <a:t>66</a:t>
            </a:fld>
            <a:endParaRPr lang="en-US"/>
          </a:p>
        </p:txBody>
      </p:sp>
      <p:sp>
        <p:nvSpPr>
          <p:cNvPr id="9218" name="Rectangle 2"/>
          <p:cNvSpPr>
            <a:spLocks noGrp="1" noChangeArrowheads="1"/>
          </p:cNvSpPr>
          <p:nvPr>
            <p:ph type="title" idx="4294967295"/>
          </p:nvPr>
        </p:nvSpPr>
        <p:spPr>
          <a:xfrm>
            <a:off x="457200" y="344396"/>
            <a:ext cx="7793037" cy="762000"/>
          </a:xfrm>
        </p:spPr>
        <p:txBody>
          <a:bodyPr/>
          <a:lstStyle/>
          <a:p>
            <a:r>
              <a:rPr kumimoji="1" lang="en-US" sz="3600" dirty="0"/>
              <a:t>System sequence diagram [3]</a:t>
            </a:r>
            <a:endParaRPr kumimoji="1" lang="en-US" dirty="0"/>
          </a:p>
        </p:txBody>
      </p:sp>
      <p:sp>
        <p:nvSpPr>
          <p:cNvPr id="9220" name="Rectangle 4"/>
          <p:cNvSpPr>
            <a:spLocks noChangeArrowheads="1"/>
          </p:cNvSpPr>
          <p:nvPr/>
        </p:nvSpPr>
        <p:spPr bwMode="auto">
          <a:xfrm>
            <a:off x="794657" y="2208213"/>
            <a:ext cx="7772400" cy="6159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a:t>System event: An external event that directly stimulates the (software) system.</a:t>
            </a:r>
          </a:p>
        </p:txBody>
      </p:sp>
      <p:sp>
        <p:nvSpPr>
          <p:cNvPr id="9221" name="Rectangle 5"/>
          <p:cNvSpPr>
            <a:spLocks noChangeArrowheads="1"/>
          </p:cNvSpPr>
          <p:nvPr/>
        </p:nvSpPr>
        <p:spPr bwMode="auto">
          <a:xfrm>
            <a:off x="774700" y="3039270"/>
            <a:ext cx="7772400" cy="438150"/>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dirty="0"/>
              <a:t>Events are initiated by actors.</a:t>
            </a:r>
          </a:p>
        </p:txBody>
      </p:sp>
      <p:sp>
        <p:nvSpPr>
          <p:cNvPr id="9222" name="Rectangle 6"/>
          <p:cNvSpPr>
            <a:spLocks noChangeArrowheads="1"/>
          </p:cNvSpPr>
          <p:nvPr/>
        </p:nvSpPr>
        <p:spPr bwMode="auto">
          <a:xfrm>
            <a:off x="794657" y="3736566"/>
            <a:ext cx="7772400" cy="1000125"/>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dirty="0"/>
              <a:t>Name an event at the level of </a:t>
            </a:r>
            <a:r>
              <a:rPr kumimoji="1" lang="en-US" sz="2000" i="1" dirty="0">
                <a:solidFill>
                  <a:schemeClr val="hlink"/>
                </a:solidFill>
              </a:rPr>
              <a:t>intent</a:t>
            </a:r>
            <a:r>
              <a:rPr kumimoji="1" lang="en-US" sz="2000" dirty="0"/>
              <a:t> and </a:t>
            </a:r>
            <a:r>
              <a:rPr kumimoji="1" lang="en-US" sz="2000" i="1" dirty="0"/>
              <a:t>not </a:t>
            </a:r>
            <a:r>
              <a:rPr kumimoji="1" lang="en-US" sz="2000" dirty="0"/>
              <a:t>using their physical input medium or interface widgets.</a:t>
            </a:r>
          </a:p>
          <a:p>
            <a:pPr marL="742950" lvl="1" indent="-285750" eaLnBrk="1" hangingPunct="1">
              <a:spcBef>
                <a:spcPct val="20000"/>
              </a:spcBef>
              <a:buClr>
                <a:schemeClr val="hlink"/>
              </a:buClr>
              <a:buSzPct val="55000"/>
              <a:buFont typeface="Wingdings" pitchFamily="2" charset="2"/>
              <a:buChar char="n"/>
            </a:pPr>
            <a:r>
              <a:rPr kumimoji="1" lang="en-US" sz="2000" i="1" dirty="0" err="1">
                <a:solidFill>
                  <a:schemeClr val="hlink"/>
                </a:solidFill>
              </a:rPr>
              <a:t>enterItem</a:t>
            </a:r>
            <a:r>
              <a:rPr kumimoji="1" lang="en-US" sz="2000" i="1" dirty="0">
                <a:solidFill>
                  <a:schemeClr val="hlink"/>
                </a:solidFill>
              </a:rPr>
              <a:t>()</a:t>
            </a:r>
            <a:r>
              <a:rPr kumimoji="1" lang="en-US" sz="2000" dirty="0"/>
              <a:t> is better than </a:t>
            </a:r>
            <a:r>
              <a:rPr kumimoji="1" lang="en-US" sz="2000" dirty="0">
                <a:solidFill>
                  <a:schemeClr val="hlink"/>
                </a:solidFill>
              </a:rPr>
              <a:t>scan().</a:t>
            </a:r>
            <a:endParaRPr kumimoji="1" lang="en-US" sz="2000" dirty="0">
              <a:solidFill>
                <a:schemeClr val="accent2"/>
              </a:solidFill>
            </a:endParaRPr>
          </a:p>
        </p:txBody>
      </p:sp>
      <p:sp>
        <p:nvSpPr>
          <p:cNvPr id="9223" name="Rectangle 7"/>
          <p:cNvSpPr>
            <a:spLocks noChangeArrowheads="1"/>
          </p:cNvSpPr>
          <p:nvPr/>
        </p:nvSpPr>
        <p:spPr bwMode="auto">
          <a:xfrm>
            <a:off x="768350" y="4917678"/>
            <a:ext cx="7772400" cy="1209675"/>
          </a:xfrm>
          <a:prstGeom prst="rect">
            <a:avLst/>
          </a:prstGeom>
          <a:noFill/>
          <a:ln w="9525">
            <a:noFill/>
            <a:miter lim="800000"/>
            <a:headEnd/>
            <a:tailEnd/>
          </a:ln>
          <a:effectLst/>
        </p:spPr>
        <p:txBody>
          <a:bodyPr/>
          <a:lstStyle/>
          <a:p>
            <a:pPr marL="342900" indent="-342900" eaLnBrk="1" hangingPunct="1">
              <a:spcBef>
                <a:spcPct val="20000"/>
              </a:spcBef>
              <a:buClr>
                <a:schemeClr val="folHlink"/>
              </a:buClr>
              <a:buSzPct val="60000"/>
              <a:buFont typeface="Wingdings" pitchFamily="2" charset="2"/>
              <a:buChar char="n"/>
            </a:pPr>
            <a:r>
              <a:rPr kumimoji="1" lang="en-US" sz="2000" dirty="0"/>
              <a:t>Keep the system response at an abstract level.</a:t>
            </a:r>
          </a:p>
          <a:p>
            <a:pPr marL="742950" lvl="1" indent="-285750" eaLnBrk="1" hangingPunct="1">
              <a:spcBef>
                <a:spcPct val="20000"/>
              </a:spcBef>
              <a:buClr>
                <a:schemeClr val="hlink"/>
              </a:buClr>
              <a:buSzPct val="55000"/>
              <a:buFont typeface="Wingdings" pitchFamily="2" charset="2"/>
              <a:buChar char="n"/>
            </a:pPr>
            <a:r>
              <a:rPr kumimoji="1" lang="en-US" sz="2000" i="1" dirty="0">
                <a:solidFill>
                  <a:schemeClr val="hlink"/>
                </a:solidFill>
              </a:rPr>
              <a:t>description, total</a:t>
            </a:r>
            <a:r>
              <a:rPr kumimoji="1" lang="en-US" sz="2000" dirty="0"/>
              <a:t> is preferred over </a:t>
            </a:r>
            <a:r>
              <a:rPr kumimoji="1" lang="en-US" sz="2000" i="1" dirty="0">
                <a:solidFill>
                  <a:schemeClr val="hlink"/>
                </a:solidFill>
              </a:rPr>
              <a:t>display description  and total on the POS screen. </a:t>
            </a:r>
          </a:p>
        </p:txBody>
      </p:sp>
    </p:spTree>
    <p:extLst>
      <p:ext uri="{BB962C8B-B14F-4D97-AF65-F5344CB8AC3E}">
        <p14:creationId xmlns:p14="http://schemas.microsoft.com/office/powerpoint/2010/main" val="396110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P spid="9220" grpId="0" autoUpdateAnimBg="0"/>
      <p:bldP spid="9221" grpId="0" autoUpdateAnimBg="0"/>
      <p:bldP spid="9222" grpId="0" autoUpdateAnimBg="0"/>
      <p:bldP spid="922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4294967295"/>
          </p:nvPr>
        </p:nvSpPr>
        <p:spPr>
          <a:xfrm>
            <a:off x="0" y="6356350"/>
            <a:ext cx="2133600" cy="365125"/>
          </a:xfrm>
        </p:spPr>
        <p:txBody>
          <a:bodyPr/>
          <a:lstStyle/>
          <a:p>
            <a:fld id="{98D95682-6CA8-4879-BEB2-FEFDF9A6A269}" type="datetime5">
              <a:rPr lang="en-US" smtClean="0"/>
              <a:t>27-Aug-22</a:t>
            </a:fld>
            <a:endParaRPr lang="en-US"/>
          </a:p>
        </p:txBody>
      </p:sp>
      <p:sp>
        <p:nvSpPr>
          <p:cNvPr id="7" name="Slide Number Placeholder 3"/>
          <p:cNvSpPr>
            <a:spLocks noGrp="1"/>
          </p:cNvSpPr>
          <p:nvPr>
            <p:ph type="sldNum" sz="quarter" idx="4294967295"/>
          </p:nvPr>
        </p:nvSpPr>
        <p:spPr>
          <a:xfrm>
            <a:off x="7010400" y="6356350"/>
            <a:ext cx="2133600" cy="365125"/>
          </a:xfrm>
        </p:spPr>
        <p:txBody>
          <a:bodyPr/>
          <a:lstStyle/>
          <a:p>
            <a:fld id="{A5E57A34-BF43-4C6B-8700-786026FA3EF5}" type="slidenum">
              <a:rPr lang="en-US"/>
              <a:pPr/>
              <a:t>67</a:t>
            </a:fld>
            <a:endParaRPr lang="en-US"/>
          </a:p>
        </p:txBody>
      </p:sp>
      <p:pic>
        <p:nvPicPr>
          <p:cNvPr id="47106" name="Picture 2" descr="fig9_3"/>
          <p:cNvPicPr>
            <a:picLocks noChangeAspect="1" noChangeArrowheads="1"/>
          </p:cNvPicPr>
          <p:nvPr/>
        </p:nvPicPr>
        <p:blipFill>
          <a:blip r:embed="rId3" cstate="print"/>
          <a:srcRect/>
          <a:stretch>
            <a:fillRect/>
          </a:stretch>
        </p:blipFill>
        <p:spPr bwMode="auto">
          <a:xfrm>
            <a:off x="1219200" y="1219200"/>
            <a:ext cx="6705600" cy="5311775"/>
          </a:xfrm>
          <a:prstGeom prst="rect">
            <a:avLst/>
          </a:prstGeom>
          <a:noFill/>
        </p:spPr>
      </p:pic>
      <p:sp>
        <p:nvSpPr>
          <p:cNvPr id="47107" name="Text Box 3"/>
          <p:cNvSpPr txBox="1">
            <a:spLocks noChangeArrowheads="1"/>
          </p:cNvSpPr>
          <p:nvPr/>
        </p:nvSpPr>
        <p:spPr bwMode="auto">
          <a:xfrm>
            <a:off x="914400" y="431800"/>
            <a:ext cx="4551363" cy="519113"/>
          </a:xfrm>
          <a:prstGeom prst="rect">
            <a:avLst/>
          </a:prstGeom>
          <a:solidFill>
            <a:schemeClr val="bg1"/>
          </a:solidFill>
          <a:ln w="12700">
            <a:noFill/>
            <a:miter lim="800000"/>
            <a:headEnd type="none" w="sm" len="sm"/>
            <a:tailEnd type="none" w="sm" len="sm"/>
          </a:ln>
          <a:effectLst/>
        </p:spPr>
        <p:txBody>
          <a:bodyPr wrap="none">
            <a:spAutoFit/>
          </a:bodyPr>
          <a:lstStyle/>
          <a:p>
            <a:r>
              <a:rPr lang="en-US" sz="2800" b="1">
                <a:solidFill>
                  <a:schemeClr val="folHlink"/>
                </a:solidFill>
                <a:latin typeface="Verdana" pitchFamily="34" charset="0"/>
              </a:rPr>
              <a:t>The System Boundary</a:t>
            </a:r>
            <a:endParaRPr lang="en-US" sz="2800" b="1" i="1">
              <a:solidFill>
                <a:schemeClr val="folHlink"/>
              </a:solidFill>
              <a:latin typeface="Verdana" pitchFamily="34" charset="0"/>
            </a:endParaRPr>
          </a:p>
        </p:txBody>
      </p:sp>
      <p:sp>
        <p:nvSpPr>
          <p:cNvPr id="47108" name="Text Box 4"/>
          <p:cNvSpPr txBox="1">
            <a:spLocks noChangeArrowheads="1"/>
          </p:cNvSpPr>
          <p:nvPr/>
        </p:nvSpPr>
        <p:spPr bwMode="auto">
          <a:xfrm>
            <a:off x="7142163" y="5715000"/>
            <a:ext cx="2001837" cy="366713"/>
          </a:xfrm>
          <a:prstGeom prst="rect">
            <a:avLst/>
          </a:prstGeom>
          <a:solidFill>
            <a:schemeClr val="bg1"/>
          </a:solidFill>
          <a:ln w="12700">
            <a:noFill/>
            <a:miter lim="800000"/>
            <a:headEnd type="none" w="sm" len="sm"/>
            <a:tailEnd type="none" w="sm" len="sm"/>
          </a:ln>
          <a:effectLst/>
        </p:spPr>
        <p:txBody>
          <a:bodyPr wrap="none">
            <a:spAutoFit/>
          </a:bodyPr>
          <a:lstStyle/>
          <a:p>
            <a:r>
              <a:rPr lang="en-US">
                <a:latin typeface="Verdana" pitchFamily="34" charset="0"/>
              </a:rPr>
              <a:t>[Larman, 2002]</a:t>
            </a:r>
          </a:p>
        </p:txBody>
      </p:sp>
    </p:spTree>
    <p:extLst>
      <p:ext uri="{BB962C8B-B14F-4D97-AF65-F5344CB8AC3E}">
        <p14:creationId xmlns:p14="http://schemas.microsoft.com/office/powerpoint/2010/main" val="212635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amond(in)">
                                      <p:cBhvr>
                                        <p:cTn id="7" dur="2000"/>
                                        <p:tgtEl>
                                          <p:spTgt spid="47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93037" cy="533400"/>
          </a:xfrm>
        </p:spPr>
        <p:txBody>
          <a:bodyPr>
            <a:normAutofit fontScale="90000"/>
          </a:bodyPr>
          <a:lstStyle/>
          <a:p>
            <a:r>
              <a:rPr lang="en-US" sz="3600" dirty="0" smtClean="0"/>
              <a:t>Agate Case Study</a:t>
            </a:r>
            <a:endParaRPr lang="en-US" sz="3600" dirty="0"/>
          </a:p>
        </p:txBody>
      </p:sp>
      <p:sp>
        <p:nvSpPr>
          <p:cNvPr id="3" name="Content Placeholder 2"/>
          <p:cNvSpPr>
            <a:spLocks noGrp="1"/>
          </p:cNvSpPr>
          <p:nvPr>
            <p:ph idx="1"/>
          </p:nvPr>
        </p:nvSpPr>
        <p:spPr>
          <a:xfrm>
            <a:off x="96837" y="457200"/>
            <a:ext cx="8382000" cy="5518150"/>
          </a:xfrm>
        </p:spPr>
        <p:txBody>
          <a:bodyPr>
            <a:noAutofit/>
          </a:bodyPr>
          <a:lstStyle/>
          <a:p>
            <a:pPr marL="0" indent="0" algn="just">
              <a:buNone/>
            </a:pPr>
            <a:r>
              <a:rPr lang="en-US" sz="2400" dirty="0" smtClean="0"/>
              <a:t>    Agate is an advertising agency in Birmingham. Agate deals with other companies that it calls clients. A record is kept of each client company. Clients have advertising campaign, and a record is kept of every campaign. Each campaign includes one or more adverts. Agate nominates members of creative team, which work on campaign.</a:t>
            </a:r>
          </a:p>
          <a:p>
            <a:pPr marL="0" indent="0" algn="just">
              <a:buNone/>
            </a:pPr>
            <a:r>
              <a:rPr lang="en-US" sz="2400" dirty="0" smtClean="0"/>
              <a:t>    One member of the creative team manages each campaign. Staff may be working on more than one project at a time. When a campaign starts, the manager responsible estimates the likely cost of the client and agrees it with the client. A finish date may be set for a campaign at any time, and may be changed. When the campaign is completed, an actual completion date and the actual cost are recorded. When the client pays, the date paid is recorded. The manager checks the campaign budget periodically.</a:t>
            </a:r>
          </a:p>
          <a:p>
            <a:pPr marL="0" indent="0" algn="just">
              <a:buNone/>
            </a:pPr>
            <a:r>
              <a:rPr lang="en-US" sz="2400" dirty="0" smtClean="0"/>
              <a:t>     The system should also hold the staff grades and calculate staff salaries.</a:t>
            </a:r>
            <a:endParaRPr lang="en-US" sz="2400" dirty="0"/>
          </a:p>
        </p:txBody>
      </p:sp>
      <p:sp>
        <p:nvSpPr>
          <p:cNvPr id="4" name="Date Placeholder 3"/>
          <p:cNvSpPr>
            <a:spLocks noGrp="1"/>
          </p:cNvSpPr>
          <p:nvPr>
            <p:ph type="dt" sz="half" idx="10"/>
          </p:nvPr>
        </p:nvSpPr>
        <p:spPr/>
        <p:txBody>
          <a:bodyPr/>
          <a:lstStyle/>
          <a:p>
            <a:pPr>
              <a:defRPr/>
            </a:pPr>
            <a:fld id="{B1ED7279-99DB-4EC7-9BBF-C8063BC1487B}" type="datetime5">
              <a:rPr lang="en-US" smtClean="0"/>
              <a:pPr>
                <a:defRPr/>
              </a:pPr>
              <a:t>27-Aug-22</a:t>
            </a:fld>
            <a:endParaRPr lang="en-US"/>
          </a:p>
        </p:txBody>
      </p:sp>
      <p:sp>
        <p:nvSpPr>
          <p:cNvPr id="5" name="Slide Number Placeholder 4"/>
          <p:cNvSpPr>
            <a:spLocks noGrp="1"/>
          </p:cNvSpPr>
          <p:nvPr>
            <p:ph type="sldNum" sz="quarter" idx="12"/>
          </p:nvPr>
        </p:nvSpPr>
        <p:spPr/>
        <p:txBody>
          <a:bodyPr/>
          <a:lstStyle/>
          <a:p>
            <a:pPr>
              <a:defRPr/>
            </a:pPr>
            <a:fld id="{2C1B1B7E-F1F5-48AC-8D6B-071C81BD54B5}" type="slidenum">
              <a:rPr lang="en-US" smtClean="0"/>
              <a:pPr>
                <a:defRPr/>
              </a:pPr>
              <a:t>68</a:t>
            </a:fld>
            <a:endParaRPr lang="en-US"/>
          </a:p>
        </p:txBody>
      </p:sp>
    </p:spTree>
    <p:extLst>
      <p:ext uri="{BB962C8B-B14F-4D97-AF65-F5344CB8AC3E}">
        <p14:creationId xmlns:p14="http://schemas.microsoft.com/office/powerpoint/2010/main" val="34024654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Sample Requirements List</a:t>
            </a:r>
          </a:p>
        </p:txBody>
      </p:sp>
      <p:sp>
        <p:nvSpPr>
          <p:cNvPr id="4" name="Date Placeholder 3"/>
          <p:cNvSpPr>
            <a:spLocks noGrp="1"/>
          </p:cNvSpPr>
          <p:nvPr>
            <p:ph type="dt" sz="half" idx="10"/>
          </p:nvPr>
        </p:nvSpPr>
        <p:spPr/>
        <p:txBody>
          <a:bodyPr/>
          <a:lstStyle/>
          <a:p>
            <a:pPr>
              <a:defRPr/>
            </a:pPr>
            <a:fld id="{5925D43B-0458-49A6-B277-F58D3923F517}" type="datetime5">
              <a:rPr lang="en-US" smtClean="0"/>
              <a:t>27-Aug-22</a:t>
            </a:fld>
            <a:endParaRPr lang="en-US"/>
          </a:p>
        </p:txBody>
      </p:sp>
      <p:sp>
        <p:nvSpPr>
          <p:cNvPr id="5" name="Slide Number Placeholder 4"/>
          <p:cNvSpPr>
            <a:spLocks noGrp="1"/>
          </p:cNvSpPr>
          <p:nvPr>
            <p:ph type="sldNum" sz="quarter" idx="12"/>
          </p:nvPr>
        </p:nvSpPr>
        <p:spPr/>
        <p:txBody>
          <a:bodyPr/>
          <a:lstStyle/>
          <a:p>
            <a:pPr>
              <a:defRPr/>
            </a:pPr>
            <a:fld id="{2C1B1B7E-F1F5-48AC-8D6B-071C81BD54B5}" type="slidenum">
              <a:rPr lang="en-US" smtClean="0"/>
              <a:pPr>
                <a:defRPr/>
              </a:pPr>
              <a:t>69</a:t>
            </a:fld>
            <a:endParaRPr lang="en-US"/>
          </a:p>
        </p:txBody>
      </p:sp>
      <p:graphicFrame>
        <p:nvGraphicFramePr>
          <p:cNvPr id="8" name="Content Placeholder 7"/>
          <p:cNvGraphicFramePr>
            <a:graphicFrameLocks noGrp="1"/>
          </p:cNvGraphicFramePr>
          <p:nvPr>
            <p:ph idx="1"/>
            <p:extLst/>
          </p:nvPr>
        </p:nvGraphicFramePr>
        <p:xfrm>
          <a:off x="381000" y="914401"/>
          <a:ext cx="8000999" cy="5329236"/>
        </p:xfrm>
        <a:graphic>
          <a:graphicData uri="http://schemas.openxmlformats.org/drawingml/2006/table">
            <a:tbl>
              <a:tblPr firstRow="1" firstCol="1" bandRow="1">
                <a:tableStyleId>{5C22544A-7EE6-4342-B048-85BDC9FD1C3A}</a:tableStyleId>
              </a:tblPr>
              <a:tblGrid>
                <a:gridCol w="611841">
                  <a:extLst>
                    <a:ext uri="{9D8B030D-6E8A-4147-A177-3AD203B41FA5}">
                      <a16:colId xmlns:a16="http://schemas.microsoft.com/office/drawing/2014/main" val="20000"/>
                    </a:ext>
                  </a:extLst>
                </a:gridCol>
                <a:gridCol w="4721873">
                  <a:extLst>
                    <a:ext uri="{9D8B030D-6E8A-4147-A177-3AD203B41FA5}">
                      <a16:colId xmlns:a16="http://schemas.microsoft.com/office/drawing/2014/main" val="20001"/>
                    </a:ext>
                  </a:extLst>
                </a:gridCol>
                <a:gridCol w="2667285">
                  <a:extLst>
                    <a:ext uri="{9D8B030D-6E8A-4147-A177-3AD203B41FA5}">
                      <a16:colId xmlns:a16="http://schemas.microsoft.com/office/drawing/2014/main" val="20002"/>
                    </a:ext>
                  </a:extLst>
                </a:gridCol>
              </a:tblGrid>
              <a:tr h="306881">
                <a:tc>
                  <a:txBody>
                    <a:bodyPr/>
                    <a:lstStyle/>
                    <a:p>
                      <a:pPr marL="0" marR="0">
                        <a:lnSpc>
                          <a:spcPct val="107000"/>
                        </a:lnSpc>
                        <a:spcBef>
                          <a:spcPts val="0"/>
                        </a:spcBef>
                        <a:spcAft>
                          <a:spcPts val="0"/>
                        </a:spcAft>
                      </a:pPr>
                      <a:r>
                        <a:rPr lang="en-US" sz="1800" dirty="0">
                          <a:effectLst/>
                        </a:rPr>
                        <a:t>No.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Requirement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Use Case(s)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21368">
                <a:tc>
                  <a:txBody>
                    <a:bodyPr/>
                    <a:lstStyle/>
                    <a:p>
                      <a:pPr marL="0" marR="0">
                        <a:lnSpc>
                          <a:spcPct val="107000"/>
                        </a:lnSpc>
                        <a:spcBef>
                          <a:spcPts val="0"/>
                        </a:spcBef>
                        <a:spcAft>
                          <a:spcPts val="0"/>
                        </a:spcAft>
                      </a:pPr>
                      <a:r>
                        <a:rPr lang="en-US" sz="18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To record names, address and contact details for each client.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Add a new client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579127">
                <a:tc>
                  <a:txBody>
                    <a:bodyPr/>
                    <a:lstStyle/>
                    <a:p>
                      <a:pPr marL="0" marR="0">
                        <a:lnSpc>
                          <a:spcPct val="107000"/>
                        </a:lnSpc>
                        <a:spcBef>
                          <a:spcPts val="0"/>
                        </a:spcBef>
                        <a:spcAft>
                          <a:spcPts val="0"/>
                        </a:spcAft>
                      </a:pPr>
                      <a:r>
                        <a:rPr lang="en-US" sz="18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To record the details of each campaign for each client. This will include the title of the campaign, planned start and finish dates, estimated costs, budgets, actual costs and dates, and the current state of completion.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Add a new campaign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940620">
                <a:tc>
                  <a:txBody>
                    <a:bodyPr/>
                    <a:lstStyle/>
                    <a:p>
                      <a:pPr marL="0" marR="0">
                        <a:lnSpc>
                          <a:spcPct val="107000"/>
                        </a:lnSpc>
                        <a:spcBef>
                          <a:spcPts val="0"/>
                        </a:spcBef>
                        <a:spcAft>
                          <a:spcPts val="0"/>
                        </a:spcAft>
                      </a:pPr>
                      <a:r>
                        <a:rPr lang="en-US" sz="18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To provide information that can be used in the separate accounts systems for invoicing clients for campaigns.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Record completion of</a:t>
                      </a:r>
                      <a:endParaRPr lang="en-US" sz="1400">
                        <a:effectLst/>
                      </a:endParaRPr>
                    </a:p>
                    <a:p>
                      <a:pPr marL="0" marR="0">
                        <a:lnSpc>
                          <a:spcPct val="107000"/>
                        </a:lnSpc>
                        <a:spcBef>
                          <a:spcPts val="0"/>
                        </a:spcBef>
                        <a:spcAft>
                          <a:spcPts val="0"/>
                        </a:spcAft>
                      </a:pPr>
                      <a:r>
                        <a:rPr lang="en-US" sz="1800">
                          <a:effectLst/>
                        </a:rPr>
                        <a:t>a campaign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940620">
                <a:tc>
                  <a:txBody>
                    <a:bodyPr/>
                    <a:lstStyle/>
                    <a:p>
                      <a:pPr marL="0" marR="0">
                        <a:lnSpc>
                          <a:spcPct val="107000"/>
                        </a:lnSpc>
                        <a:spcBef>
                          <a:spcPts val="0"/>
                        </a:spcBef>
                        <a:spcAft>
                          <a:spcPts val="0"/>
                        </a:spcAft>
                      </a:pPr>
                      <a:r>
                        <a:rPr lang="en-US" sz="1800">
                          <a:effectLst/>
                        </a:rPr>
                        <a:t>4.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To record payments for campaign that are also recorded in the separate accounts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Record client</a:t>
                      </a:r>
                      <a:endParaRPr lang="en-US" sz="1400">
                        <a:effectLst/>
                      </a:endParaRPr>
                    </a:p>
                    <a:p>
                      <a:pPr marL="0" marR="0">
                        <a:lnSpc>
                          <a:spcPct val="107000"/>
                        </a:lnSpc>
                        <a:spcBef>
                          <a:spcPts val="0"/>
                        </a:spcBef>
                        <a:spcAft>
                          <a:spcPts val="0"/>
                        </a:spcAft>
                      </a:pPr>
                      <a:r>
                        <a:rPr lang="en-US" sz="1800">
                          <a:effectLst/>
                        </a:rPr>
                        <a:t>payment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940620">
                <a:tc>
                  <a:txBody>
                    <a:bodyPr/>
                    <a:lstStyle/>
                    <a:p>
                      <a:pPr marL="0" marR="0">
                        <a:lnSpc>
                          <a:spcPct val="107000"/>
                        </a:lnSpc>
                        <a:spcBef>
                          <a:spcPts val="0"/>
                        </a:spcBef>
                        <a:spcAft>
                          <a:spcPts val="0"/>
                        </a:spcAft>
                      </a:pPr>
                      <a:r>
                        <a:rPr lang="en-US" sz="1800">
                          <a:effectLst/>
                        </a:rPr>
                        <a:t>5.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To record which staff are working on which campaigns, including the campaign manager for each campaign.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Assign staff to work</a:t>
                      </a:r>
                      <a:endParaRPr lang="en-US" sz="1400" dirty="0">
                        <a:effectLst/>
                      </a:endParaRPr>
                    </a:p>
                    <a:p>
                      <a:pPr marL="0" marR="0">
                        <a:lnSpc>
                          <a:spcPct val="107000"/>
                        </a:lnSpc>
                        <a:spcBef>
                          <a:spcPts val="0"/>
                        </a:spcBef>
                        <a:spcAft>
                          <a:spcPts val="0"/>
                        </a:spcAft>
                      </a:pPr>
                      <a:r>
                        <a:rPr lang="en-US" sz="1800" dirty="0">
                          <a:effectLst/>
                        </a:rPr>
                        <a:t>on a campaign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8633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en-US" sz="2000">
                <a:solidFill>
                  <a:schemeClr val="hlink"/>
                </a:solidFill>
              </a:rPr>
              <a:t>Actor</a:t>
            </a:r>
            <a:r>
              <a:rPr lang="en-US" sz="2000"/>
              <a:t> - an entity external to the system that in some way participates in the use case</a:t>
            </a:r>
          </a:p>
        </p:txBody>
      </p:sp>
      <p:sp>
        <p:nvSpPr>
          <p:cNvPr id="7" name="Date Placeholder 4"/>
          <p:cNvSpPr>
            <a:spLocks noGrp="1"/>
          </p:cNvSpPr>
          <p:nvPr>
            <p:ph type="dt" sz="half" idx="4294967295"/>
          </p:nvPr>
        </p:nvSpPr>
        <p:spPr>
          <a:xfrm>
            <a:off x="0" y="6356350"/>
            <a:ext cx="2133600" cy="365125"/>
          </a:xfrm>
        </p:spPr>
        <p:txBody>
          <a:bodyPr/>
          <a:lstStyle/>
          <a:p>
            <a:fld id="{AE757C93-FA00-474A-9AE9-027AF9F87028}" type="datetime5">
              <a:rPr lang="en-US" smtClean="0"/>
              <a:pPr/>
              <a:t>27-Aug-22</a:t>
            </a:fld>
            <a:endParaRPr lang="en-US"/>
          </a:p>
        </p:txBody>
      </p:sp>
      <p:sp>
        <p:nvSpPr>
          <p:cNvPr id="9" name="Slide Number Placeholder 6"/>
          <p:cNvSpPr>
            <a:spLocks noGrp="1"/>
          </p:cNvSpPr>
          <p:nvPr>
            <p:ph type="sldNum" sz="quarter" idx="4294967295"/>
          </p:nvPr>
        </p:nvSpPr>
        <p:spPr>
          <a:xfrm>
            <a:off x="7010400" y="6356350"/>
            <a:ext cx="2133600" cy="365125"/>
          </a:xfrm>
        </p:spPr>
        <p:txBody>
          <a:bodyPr/>
          <a:lstStyle/>
          <a:p>
            <a:fld id="{B85230B4-D8A4-43DB-83B2-A2A7BEEE811A}" type="slidenum">
              <a:rPr lang="en-US"/>
              <a:pPr/>
              <a:t>7</a:t>
            </a:fld>
            <a:endParaRPr lang="en-US"/>
          </a:p>
        </p:txBody>
      </p:sp>
      <p:sp>
        <p:nvSpPr>
          <p:cNvPr id="18434" name="Rectangle 2"/>
          <p:cNvSpPr>
            <a:spLocks noGrp="1" noChangeArrowheads="1"/>
          </p:cNvSpPr>
          <p:nvPr>
            <p:ph type="title" idx="4294967295"/>
          </p:nvPr>
        </p:nvSpPr>
        <p:spPr>
          <a:xfrm>
            <a:off x="1350963" y="214313"/>
            <a:ext cx="7793037" cy="1462087"/>
          </a:xfrm>
        </p:spPr>
        <p:txBody>
          <a:bodyPr/>
          <a:lstStyle/>
          <a:p>
            <a:r>
              <a:rPr lang="en-US"/>
              <a:t>Actors [1]</a:t>
            </a:r>
          </a:p>
        </p:txBody>
      </p:sp>
      <p:sp>
        <p:nvSpPr>
          <p:cNvPr id="18436" name="Rectangle 4"/>
          <p:cNvSpPr>
            <a:spLocks noChangeArrowheads="1"/>
          </p:cNvSpPr>
          <p:nvPr/>
        </p:nvSpPr>
        <p:spPr bwMode="auto">
          <a:xfrm>
            <a:off x="1219200" y="2971800"/>
            <a:ext cx="6477000" cy="1066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2000">
                <a:latin typeface="Tahoma" pitchFamily="34" charset="0"/>
              </a:rPr>
              <a:t>An actor typically stimulates the system with input events or receives outputs from the system or does both.</a:t>
            </a:r>
          </a:p>
        </p:txBody>
      </p:sp>
      <p:pic>
        <p:nvPicPr>
          <p:cNvPr id="18438" name="Picture 6"/>
          <p:cNvPicPr>
            <a:picLocks noChangeAspect="1" noChangeArrowheads="1"/>
          </p:cNvPicPr>
          <p:nvPr/>
        </p:nvPicPr>
        <p:blipFill>
          <a:blip r:embed="rId3" cstate="print"/>
          <a:srcRect/>
          <a:stretch>
            <a:fillRect/>
          </a:stretch>
        </p:blipFill>
        <p:spPr bwMode="auto">
          <a:xfrm>
            <a:off x="5029200" y="4572000"/>
            <a:ext cx="1905000" cy="1787525"/>
          </a:xfrm>
          <a:prstGeom prst="rect">
            <a:avLst/>
          </a:prstGeom>
          <a:noFill/>
          <a:ln w="9525">
            <a:noFill/>
            <a:miter lim="800000"/>
            <a:headEnd/>
            <a:tailEnd/>
          </a:ln>
          <a:effectLst/>
        </p:spPr>
      </p:pic>
      <p:sp>
        <p:nvSpPr>
          <p:cNvPr id="18439" name="Rectangle 7"/>
          <p:cNvSpPr>
            <a:spLocks noChangeArrowheads="1"/>
          </p:cNvSpPr>
          <p:nvPr/>
        </p:nvSpPr>
        <p:spPr bwMode="auto">
          <a:xfrm>
            <a:off x="1371600" y="4191000"/>
            <a:ext cx="6400800" cy="555625"/>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2000">
                <a:latin typeface="Tahoma" pitchFamily="34" charset="0"/>
              </a:rPr>
              <a:t>UML notation for actor:</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205760" y="4217040"/>
              <a:ext cx="1468080" cy="2390040"/>
            </p14:xfrm>
          </p:contentPart>
        </mc:Choice>
        <mc:Fallback xmlns="">
          <p:pic>
            <p:nvPicPr>
              <p:cNvPr id="2" name="Ink 1"/>
              <p:cNvPicPr/>
              <p:nvPr/>
            </p:nvPicPr>
            <p:blipFill>
              <a:blip r:embed="rId5"/>
              <a:stretch>
                <a:fillRect/>
              </a:stretch>
            </p:blipFill>
            <p:spPr>
              <a:xfrm>
                <a:off x="7197480" y="4206960"/>
                <a:ext cx="1481400" cy="2408400"/>
              </a:xfrm>
              <a:prstGeom prst="rect">
                <a:avLst/>
              </a:prstGeom>
            </p:spPr>
          </p:pic>
        </mc:Fallback>
      </mc:AlternateContent>
    </p:spTree>
    <p:extLst>
      <p:ext uri="{BB962C8B-B14F-4D97-AF65-F5344CB8AC3E}">
        <p14:creationId xmlns:p14="http://schemas.microsoft.com/office/powerpoint/2010/main" val="413294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8439"/>
                                        </p:tgtEl>
                                        <p:attrNameLst>
                                          <p:attrName>style.visibility</p:attrName>
                                        </p:attrNameLst>
                                      </p:cBhvr>
                                      <p:to>
                                        <p:strVal val="visible"/>
                                      </p:to>
                                    </p:set>
                                    <p:animEffect transition="in" filter="checkerboard(across)">
                                      <p:cBhvr>
                                        <p:cTn id="15" dur="500"/>
                                        <p:tgtEl>
                                          <p:spTgt spid="1843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438"/>
                                        </p:tgtEl>
                                        <p:attrNameLst>
                                          <p:attrName>style.visibility</p:attrName>
                                        </p:attrNameLst>
                                      </p:cBhvr>
                                      <p:to>
                                        <p:strVal val="visible"/>
                                      </p:to>
                                    </p:set>
                                    <p:anim calcmode="lin" valueType="num">
                                      <p:cBhvr additive="base">
                                        <p:cTn id="20" dur="500" fill="hold"/>
                                        <p:tgtEl>
                                          <p:spTgt spid="18438"/>
                                        </p:tgtEl>
                                        <p:attrNameLst>
                                          <p:attrName>ppt_x</p:attrName>
                                        </p:attrNameLst>
                                      </p:cBhvr>
                                      <p:tavLst>
                                        <p:tav tm="0">
                                          <p:val>
                                            <p:strVal val="#ppt_x"/>
                                          </p:val>
                                        </p:tav>
                                        <p:tav tm="100000">
                                          <p:val>
                                            <p:strVal val="#ppt_x"/>
                                          </p:val>
                                        </p:tav>
                                      </p:tavLst>
                                    </p:anim>
                                    <p:anim calcmode="lin" valueType="num">
                                      <p:cBhvr additive="base">
                                        <p:cTn id="21" dur="500" fill="hold"/>
                                        <p:tgtEl>
                                          <p:spTgt spid="18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6" grpId="0" autoUpdateAnimBg="0"/>
      <p:bldP spid="1843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51716" y="210276"/>
            <a:ext cx="8818294" cy="6033362"/>
          </a:xfrm>
          <a:prstGeom prst="rect">
            <a:avLst/>
          </a:prstGeom>
        </p:spPr>
      </p:pic>
      <p:sp>
        <p:nvSpPr>
          <p:cNvPr id="4" name="Date Placeholder 3"/>
          <p:cNvSpPr>
            <a:spLocks noGrp="1"/>
          </p:cNvSpPr>
          <p:nvPr>
            <p:ph type="dt" sz="half" idx="10"/>
          </p:nvPr>
        </p:nvSpPr>
        <p:spPr/>
        <p:txBody>
          <a:bodyPr/>
          <a:lstStyle/>
          <a:p>
            <a:pPr>
              <a:defRPr/>
            </a:pPr>
            <a:fld id="{460DF828-87D0-4070-A3F9-F89C617EF70C}" type="datetime5">
              <a:rPr lang="en-US" smtClean="0"/>
              <a:t>27-Aug-22</a:t>
            </a:fld>
            <a:endParaRPr lang="en-US"/>
          </a:p>
        </p:txBody>
      </p:sp>
      <p:sp>
        <p:nvSpPr>
          <p:cNvPr id="5" name="Slide Number Placeholder 4"/>
          <p:cNvSpPr>
            <a:spLocks noGrp="1"/>
          </p:cNvSpPr>
          <p:nvPr>
            <p:ph type="sldNum" sz="quarter" idx="12"/>
          </p:nvPr>
        </p:nvSpPr>
        <p:spPr/>
        <p:txBody>
          <a:bodyPr/>
          <a:lstStyle/>
          <a:p>
            <a:pPr>
              <a:defRPr/>
            </a:pPr>
            <a:fld id="{2C1B1B7E-F1F5-48AC-8D6B-071C81BD54B5}" type="slidenum">
              <a:rPr lang="en-US" smtClean="0"/>
              <a:pPr>
                <a:defRPr/>
              </a:pPr>
              <a:t>70</a:t>
            </a:fld>
            <a:endParaRPr lang="en-US"/>
          </a:p>
        </p:txBody>
      </p:sp>
    </p:spTree>
    <p:extLst>
      <p:ext uri="{BB962C8B-B14F-4D97-AF65-F5344CB8AC3E}">
        <p14:creationId xmlns:p14="http://schemas.microsoft.com/office/powerpoint/2010/main" val="1285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sz="2000" i="1">
                <a:solidFill>
                  <a:schemeClr val="hlink"/>
                </a:solidFill>
              </a:rPr>
              <a:t>Primary Actor</a:t>
            </a:r>
            <a:r>
              <a:rPr lang="en-US" sz="2000"/>
              <a:t> - an entity external to the system that uses system services in a direct manner.</a:t>
            </a:r>
          </a:p>
        </p:txBody>
      </p:sp>
      <p:sp>
        <p:nvSpPr>
          <p:cNvPr id="6" name="Date Placeholder 4"/>
          <p:cNvSpPr>
            <a:spLocks noGrp="1"/>
          </p:cNvSpPr>
          <p:nvPr>
            <p:ph type="dt" sz="half" idx="4294967295"/>
          </p:nvPr>
        </p:nvSpPr>
        <p:spPr>
          <a:xfrm>
            <a:off x="0" y="6356350"/>
            <a:ext cx="2133600" cy="365125"/>
          </a:xfrm>
        </p:spPr>
        <p:txBody>
          <a:bodyPr/>
          <a:lstStyle/>
          <a:p>
            <a:fld id="{FF507CDF-B8FF-460F-9405-D3BE8CC19F54}" type="datetime5">
              <a:rPr lang="en-US" smtClean="0"/>
              <a:pPr/>
              <a:t>27-Aug-22</a:t>
            </a:fld>
            <a:endParaRPr lang="en-US"/>
          </a:p>
        </p:txBody>
      </p:sp>
      <p:sp>
        <p:nvSpPr>
          <p:cNvPr id="8" name="Slide Number Placeholder 6"/>
          <p:cNvSpPr>
            <a:spLocks noGrp="1"/>
          </p:cNvSpPr>
          <p:nvPr>
            <p:ph type="sldNum" sz="quarter" idx="4294967295"/>
          </p:nvPr>
        </p:nvSpPr>
        <p:spPr>
          <a:xfrm>
            <a:off x="7010400" y="6356350"/>
            <a:ext cx="2133600" cy="365125"/>
          </a:xfrm>
        </p:spPr>
        <p:txBody>
          <a:bodyPr/>
          <a:lstStyle/>
          <a:p>
            <a:fld id="{BED11E22-4255-465B-9373-D39212BAD26B}" type="slidenum">
              <a:rPr lang="en-US"/>
              <a:pPr/>
              <a:t>8</a:t>
            </a:fld>
            <a:endParaRPr lang="en-US"/>
          </a:p>
        </p:txBody>
      </p:sp>
      <p:sp>
        <p:nvSpPr>
          <p:cNvPr id="19458" name="Rectangle 2"/>
          <p:cNvSpPr>
            <a:spLocks noGrp="1" noChangeArrowheads="1"/>
          </p:cNvSpPr>
          <p:nvPr>
            <p:ph type="title" idx="4294967295"/>
          </p:nvPr>
        </p:nvSpPr>
        <p:spPr>
          <a:xfrm>
            <a:off x="1350963" y="214313"/>
            <a:ext cx="7793037" cy="1462087"/>
          </a:xfrm>
        </p:spPr>
        <p:txBody>
          <a:bodyPr/>
          <a:lstStyle/>
          <a:p>
            <a:r>
              <a:rPr lang="en-US"/>
              <a:t>Actors [2]</a:t>
            </a:r>
          </a:p>
        </p:txBody>
      </p:sp>
      <p:sp>
        <p:nvSpPr>
          <p:cNvPr id="19460" name="Rectangle 4"/>
          <p:cNvSpPr>
            <a:spLocks noChangeArrowheads="1"/>
          </p:cNvSpPr>
          <p:nvPr/>
        </p:nvSpPr>
        <p:spPr bwMode="auto">
          <a:xfrm>
            <a:off x="1066800" y="3314700"/>
            <a:ext cx="7239000" cy="762000"/>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Char char="n"/>
            </a:pPr>
            <a:r>
              <a:rPr lang="en-US" sz="2000" i="1">
                <a:solidFill>
                  <a:schemeClr val="hlink"/>
                </a:solidFill>
                <a:latin typeface="Tahoma" pitchFamily="34" charset="0"/>
              </a:rPr>
              <a:t>Supporting Actor-</a:t>
            </a:r>
            <a:r>
              <a:rPr lang="en-US" sz="2000" i="1">
                <a:solidFill>
                  <a:schemeClr val="accent2"/>
                </a:solidFill>
                <a:latin typeface="Tahoma" pitchFamily="34" charset="0"/>
              </a:rPr>
              <a:t> </a:t>
            </a:r>
            <a:r>
              <a:rPr lang="en-US" sz="2000">
                <a:latin typeface="Tahoma" pitchFamily="34" charset="0"/>
              </a:rPr>
              <a:t>an actor that provides services to the system being built.</a:t>
            </a:r>
          </a:p>
        </p:txBody>
      </p:sp>
      <p:sp>
        <p:nvSpPr>
          <p:cNvPr id="19461" name="Rectangle 5"/>
          <p:cNvSpPr>
            <a:spLocks noChangeArrowheads="1"/>
          </p:cNvSpPr>
          <p:nvPr/>
        </p:nvSpPr>
        <p:spPr bwMode="auto">
          <a:xfrm>
            <a:off x="1066800" y="4343400"/>
            <a:ext cx="7239000" cy="685800"/>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Char char="n"/>
            </a:pPr>
            <a:r>
              <a:rPr lang="en-US" sz="2000">
                <a:latin typeface="Tahoma" pitchFamily="34" charset="0"/>
              </a:rPr>
              <a:t>Hardware, software applications, individual processes, can all be actors. </a:t>
            </a:r>
          </a:p>
          <a:p>
            <a:pPr marL="742950" lvl="1" indent="-285750">
              <a:lnSpc>
                <a:spcPct val="90000"/>
              </a:lnSpc>
              <a:spcBef>
                <a:spcPct val="20000"/>
              </a:spcBef>
              <a:buClr>
                <a:schemeClr val="hlink"/>
              </a:buClr>
              <a:buSzPct val="55000"/>
              <a:buFont typeface="Wingdings" pitchFamily="2" charset="2"/>
              <a:buChar char="n"/>
            </a:pPr>
            <a:endParaRPr lang="en-US" sz="2000">
              <a:latin typeface="Tahoma" pitchFamily="34" charset="0"/>
            </a:endParaRPr>
          </a:p>
        </p:txBody>
      </p:sp>
    </p:spTree>
    <p:extLst>
      <p:ext uri="{BB962C8B-B14F-4D97-AF65-F5344CB8AC3E}">
        <p14:creationId xmlns:p14="http://schemas.microsoft.com/office/powerpoint/2010/main" val="343352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P spid="19460" grpId="0" autoUpdateAnimBg="0"/>
      <p:bldP spid="1946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b="1" dirty="0"/>
              <a:t>Scenario</a:t>
            </a:r>
            <a:r>
              <a:rPr lang="en-US" dirty="0"/>
              <a:t>: specific sequence of actions and interactions between actor(s) and system</a:t>
            </a:r>
            <a:br>
              <a:rPr lang="en-US" dirty="0"/>
            </a:br>
            <a:r>
              <a:rPr lang="en-US" dirty="0"/>
              <a:t>(= one story; success or failure)</a:t>
            </a:r>
          </a:p>
          <a:p>
            <a:r>
              <a:rPr lang="en-US" b="1" dirty="0"/>
              <a:t>Use Case</a:t>
            </a:r>
            <a:r>
              <a:rPr lang="en-US" dirty="0"/>
              <a:t>: collection of related success and failure scenarios describing the actors attempts to support a specific goal</a:t>
            </a:r>
          </a:p>
        </p:txBody>
      </p:sp>
      <p:sp>
        <p:nvSpPr>
          <p:cNvPr id="4" name="Date Placeholder 3"/>
          <p:cNvSpPr>
            <a:spLocks noGrp="1"/>
          </p:cNvSpPr>
          <p:nvPr>
            <p:ph type="dt" sz="half" idx="4294967295"/>
          </p:nvPr>
        </p:nvSpPr>
        <p:spPr>
          <a:xfrm>
            <a:off x="0" y="6243638"/>
            <a:ext cx="1905000" cy="457200"/>
          </a:xfrm>
          <a:prstGeom prst="rect">
            <a:avLst/>
          </a:prstGeom>
        </p:spPr>
        <p:txBody>
          <a:bodyPr/>
          <a:lstStyle/>
          <a:p>
            <a:fld id="{17933756-E11F-4B8C-A51D-1F9054768589}" type="datetime5">
              <a:rPr lang="en-US" smtClean="0"/>
              <a:pPr/>
              <a:t>27-Aug-22</a:t>
            </a:fld>
            <a:endParaRPr lang="en-US"/>
          </a:p>
        </p:txBody>
      </p:sp>
      <p:sp>
        <p:nvSpPr>
          <p:cNvPr id="6" name="Slide Number Placeholder 5"/>
          <p:cNvSpPr>
            <a:spLocks noGrp="1"/>
          </p:cNvSpPr>
          <p:nvPr>
            <p:ph type="sldNum" sz="quarter" idx="4294967295"/>
          </p:nvPr>
        </p:nvSpPr>
        <p:spPr>
          <a:xfrm>
            <a:off x="7010400" y="6356350"/>
            <a:ext cx="2133600" cy="365125"/>
          </a:xfrm>
        </p:spPr>
        <p:txBody>
          <a:bodyPr/>
          <a:lstStyle/>
          <a:p>
            <a:fld id="{FB21B470-D619-4D49-ADD1-EB11575F1EDD}" type="slidenum">
              <a:rPr lang="en-US"/>
              <a:pPr/>
              <a:t>9</a:t>
            </a:fld>
            <a:endParaRPr lang="en-US"/>
          </a:p>
        </p:txBody>
      </p:sp>
      <p:sp>
        <p:nvSpPr>
          <p:cNvPr id="43010" name="Rectangle 2"/>
          <p:cNvSpPr>
            <a:spLocks noGrp="1" noChangeArrowheads="1"/>
          </p:cNvSpPr>
          <p:nvPr>
            <p:ph type="title" idx="4294967295"/>
          </p:nvPr>
        </p:nvSpPr>
        <p:spPr>
          <a:xfrm>
            <a:off x="0" y="274638"/>
            <a:ext cx="8229600" cy="1143000"/>
          </a:xfrm>
        </p:spPr>
        <p:txBody>
          <a:bodyPr/>
          <a:lstStyle/>
          <a:p>
            <a:r>
              <a:rPr lang="en-US"/>
              <a:t>Use case and Scenario</a:t>
            </a:r>
          </a:p>
        </p:txBody>
      </p:sp>
    </p:spTree>
    <p:extLst>
      <p:ext uri="{BB962C8B-B14F-4D97-AF65-F5344CB8AC3E}">
        <p14:creationId xmlns:p14="http://schemas.microsoft.com/office/powerpoint/2010/main" val="254604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checkerboard(across)">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checkerboard(across)">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8278F8-B1DF-42E1-BCBF-AA37CC4B4E29}"/>
</file>

<file path=customXml/itemProps2.xml><?xml version="1.0" encoding="utf-8"?>
<ds:datastoreItem xmlns:ds="http://schemas.openxmlformats.org/officeDocument/2006/customXml" ds:itemID="{007ACEAC-0D79-46A1-AF4A-B1897546082A}"/>
</file>

<file path=customXml/itemProps3.xml><?xml version="1.0" encoding="utf-8"?>
<ds:datastoreItem xmlns:ds="http://schemas.openxmlformats.org/officeDocument/2006/customXml" ds:itemID="{FF00AD98-8945-451B-8963-CFF885CEC1EC}"/>
</file>

<file path=docProps/app.xml><?xml version="1.0" encoding="utf-8"?>
<Properties xmlns="http://schemas.openxmlformats.org/officeDocument/2006/extended-properties" xmlns:vt="http://schemas.openxmlformats.org/officeDocument/2006/docPropsVTypes">
  <Template/>
  <TotalTime>1041</TotalTime>
  <Words>3351</Words>
  <Application>Microsoft Office PowerPoint</Application>
  <PresentationFormat>On-screen Show (4:3)</PresentationFormat>
  <Paragraphs>604</Paragraphs>
  <Slides>70</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Arial</vt:lpstr>
      <vt:lpstr>Calibri</vt:lpstr>
      <vt:lpstr>Courier New</vt:lpstr>
      <vt:lpstr>DejaVu LGC Sans</vt:lpstr>
      <vt:lpstr>Helvetica</vt:lpstr>
      <vt:lpstr>MS Sans Serif</vt:lpstr>
      <vt:lpstr>Tahoma</vt:lpstr>
      <vt:lpstr>Times New Roman</vt:lpstr>
      <vt:lpstr>Verdana</vt:lpstr>
      <vt:lpstr>Wingdings</vt:lpstr>
      <vt:lpstr>Office Theme</vt:lpstr>
      <vt:lpstr>BITS Pilani presentation</vt:lpstr>
      <vt:lpstr>PowerPoint Presentation</vt:lpstr>
      <vt:lpstr>Today’s Agenda</vt:lpstr>
      <vt:lpstr>PowerPoint Presentation</vt:lpstr>
      <vt:lpstr>The Use Case Model</vt:lpstr>
      <vt:lpstr>Use Cases</vt:lpstr>
      <vt:lpstr>Actors [1]</vt:lpstr>
      <vt:lpstr>Actors [2]</vt:lpstr>
      <vt:lpstr>Use case and Scenario</vt:lpstr>
      <vt:lpstr>Use-Case Modeling</vt:lpstr>
      <vt:lpstr>Components of Use-case Model</vt:lpstr>
      <vt:lpstr>System</vt:lpstr>
      <vt:lpstr>Actors</vt:lpstr>
      <vt:lpstr>Finding Actors</vt:lpstr>
      <vt:lpstr>Use-cases</vt:lpstr>
      <vt:lpstr>Finding Use-cases</vt:lpstr>
      <vt:lpstr>Describing Use-cases</vt:lpstr>
      <vt:lpstr>Stories</vt:lpstr>
      <vt:lpstr>Example (casual format)</vt:lpstr>
      <vt:lpstr>The Primary Course-Success Scenario</vt:lpstr>
      <vt:lpstr>Alternate Courses -Failure Scenario</vt:lpstr>
      <vt:lpstr>Observable Result of Value</vt:lpstr>
      <vt:lpstr>Black Box Use Cases</vt:lpstr>
      <vt:lpstr>Degrees of Use Case Formality</vt:lpstr>
      <vt:lpstr>NextGen POS Example</vt:lpstr>
      <vt:lpstr>Fully-Dressed Format</vt:lpstr>
      <vt:lpstr>Details…</vt:lpstr>
      <vt:lpstr>Details…[2]</vt:lpstr>
      <vt:lpstr>Details…[3]</vt:lpstr>
      <vt:lpstr>Details…[4]</vt:lpstr>
      <vt:lpstr> Identify Use Cases</vt:lpstr>
      <vt:lpstr>Specifying Use Cases</vt:lpstr>
      <vt:lpstr>Identification of Use Cases [1]</vt:lpstr>
      <vt:lpstr>Identification of Use Cases[2]</vt:lpstr>
      <vt:lpstr>Use Cases and Goals</vt:lpstr>
      <vt:lpstr>Finding Actors, Goals &amp; Use Cases</vt:lpstr>
      <vt:lpstr>Create, Retrieve, Update, Delete (CRUD)</vt:lpstr>
      <vt:lpstr>Actors, Goals &amp; Boundaries</vt:lpstr>
      <vt:lpstr>Back to POST - Actors</vt:lpstr>
      <vt:lpstr>POST - Use Cases: First Try</vt:lpstr>
      <vt:lpstr>Common mistake </vt:lpstr>
      <vt:lpstr>High level vs. Low Level Use cases[1] </vt:lpstr>
      <vt:lpstr>High level vs. Low Level Use cases [2] </vt:lpstr>
      <vt:lpstr>PowerPoint Presentation</vt:lpstr>
      <vt:lpstr>Use Case Diagram - Example</vt:lpstr>
      <vt:lpstr>More on Use Cases</vt:lpstr>
      <vt:lpstr>Exception handling</vt:lpstr>
      <vt:lpstr>A sample Use Case</vt:lpstr>
      <vt:lpstr>Ranking Use Cases</vt:lpstr>
      <vt:lpstr>Notation Guidelines</vt:lpstr>
      <vt:lpstr>Use Case Tips </vt:lpstr>
      <vt:lpstr>Extend</vt:lpstr>
      <vt:lpstr>Extend </vt:lpstr>
      <vt:lpstr>PowerPoint Presentation</vt:lpstr>
      <vt:lpstr>Include</vt:lpstr>
      <vt:lpstr>Include and Extend</vt:lpstr>
      <vt:lpstr>PowerPoint Presentation</vt:lpstr>
      <vt:lpstr>Drawing System Sequence Diagrams</vt:lpstr>
      <vt:lpstr>System Behavior</vt:lpstr>
      <vt:lpstr>System Behavior and UML Sequence Diagrams</vt:lpstr>
      <vt:lpstr>System Behavior and System Sequence Diagrams (SSDs)</vt:lpstr>
      <vt:lpstr>System sequence diagram-Example Process Sale scenario</vt:lpstr>
      <vt:lpstr>SSD and Use Cases</vt:lpstr>
      <vt:lpstr>System sequence diagrams [1]</vt:lpstr>
      <vt:lpstr>System sequence diagrams [2]</vt:lpstr>
      <vt:lpstr>System sequence diagram [3]</vt:lpstr>
      <vt:lpstr>PowerPoint Presentation</vt:lpstr>
      <vt:lpstr>Agate Case Study</vt:lpstr>
      <vt:lpstr>Sample Requirements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Yash</cp:lastModifiedBy>
  <cp:revision>133</cp:revision>
  <cp:lastPrinted>2020-09-11T11:35:08Z</cp:lastPrinted>
  <dcterms:created xsi:type="dcterms:W3CDTF">2011-09-14T09:42:05Z</dcterms:created>
  <dcterms:modified xsi:type="dcterms:W3CDTF">2022-08-27T07:03:20Z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