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90" r:id="rId2"/>
    <p:sldId id="491" r:id="rId3"/>
    <p:sldId id="499" r:id="rId4"/>
    <p:sldId id="498" r:id="rId5"/>
    <p:sldId id="497" r:id="rId6"/>
    <p:sldId id="50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5.1.2)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smtClean="0"/>
              <a:t>Significance of finding Visibility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428596" y="4143380"/>
            <a:ext cx="4572032" cy="1714512"/>
          </a:xfrm>
          <a:prstGeom prst="snip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5072066" y="1500174"/>
            <a:ext cx="3429024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3504" y="1600200"/>
            <a:ext cx="3543296" cy="4525963"/>
          </a:xfrm>
        </p:spPr>
        <p:txBody>
          <a:bodyPr/>
          <a:lstStyle/>
          <a:p>
            <a:pPr marL="0" lvl="1">
              <a:buNone/>
            </a:pPr>
            <a:r>
              <a:rPr lang="en-IN" sz="2000" dirty="0" smtClean="0"/>
              <a:t>The </a:t>
            </a:r>
            <a:r>
              <a:rPr lang="en-IN" sz="2000" dirty="0" smtClean="0"/>
              <a:t>UML provides four abbreviations for visibility: </a:t>
            </a:r>
          </a:p>
          <a:p>
            <a:pPr marL="452438" lvl="1"/>
            <a:r>
              <a:rPr lang="en-IN" sz="1900" dirty="0" smtClean="0"/>
              <a:t>+ (public), </a:t>
            </a:r>
          </a:p>
          <a:p>
            <a:pPr marL="452438" lvl="1"/>
            <a:r>
              <a:rPr lang="en-IN" sz="1900" dirty="0" smtClean="0"/>
              <a:t>- (private), </a:t>
            </a:r>
          </a:p>
          <a:p>
            <a:pPr marL="452438" lvl="1"/>
            <a:r>
              <a:rPr lang="en-IN" sz="1900" dirty="0" smtClean="0"/>
              <a:t>~ (package), and</a:t>
            </a:r>
          </a:p>
          <a:p>
            <a:pPr marL="452438" lvl="1"/>
            <a:r>
              <a:rPr lang="en-IN" sz="1900" dirty="0" smtClean="0"/>
              <a:t># (protected)</a:t>
            </a:r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00034" y="1428736"/>
            <a:ext cx="4471990" cy="4525963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For  Systems Operations to take place messages need to pass between objects.</a:t>
            </a:r>
          </a:p>
          <a:p>
            <a:pPr algn="just"/>
            <a:endParaRPr lang="en-IN" sz="2400" dirty="0" smtClean="0"/>
          </a:p>
          <a:p>
            <a:pPr marL="180975" indent="-180975" algn="just">
              <a:buFont typeface="Arial" pitchFamily="34" charset="0"/>
              <a:buChar char="•"/>
            </a:pPr>
            <a:r>
              <a:rPr lang="en-IN" sz="2000" dirty="0" smtClean="0"/>
              <a:t>Sender Object Sends Message</a:t>
            </a:r>
          </a:p>
          <a:p>
            <a:pPr marL="180975" indent="-180975" algn="just">
              <a:buFont typeface="Arial" pitchFamily="34" charset="0"/>
              <a:buChar char="•"/>
            </a:pPr>
            <a:r>
              <a:rPr lang="en-IN" sz="2000" dirty="0" smtClean="0"/>
              <a:t>To a Received Object.</a:t>
            </a:r>
          </a:p>
          <a:p>
            <a:pPr marL="180975" indent="-180975" algn="just">
              <a:buFont typeface="Arial" pitchFamily="34" charset="0"/>
              <a:buChar char="•"/>
            </a:pPr>
            <a:endParaRPr lang="en-IN" sz="2000" dirty="0" smtClean="0"/>
          </a:p>
          <a:p>
            <a:pPr algn="just"/>
            <a:r>
              <a:rPr lang="en-IN" sz="2400" dirty="0" smtClean="0"/>
              <a:t>Sender must be visible to receiver.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Sender must have some sort of pointer or reference to Receiver.</a:t>
            </a:r>
          </a:p>
          <a:p>
            <a:pPr algn="just"/>
            <a:endParaRPr lang="en-IN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Visibility Between Objects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57158" y="1500174"/>
            <a:ext cx="3143272" cy="242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71868" y="1428736"/>
          <a:ext cx="5572132" cy="2928958"/>
        </p:xfrm>
        <a:graphic>
          <a:graphicData uri="http://schemas.openxmlformats.org/presentationml/2006/ole">
            <p:oleObj spid="_x0000_s2050" name="Visio" r:id="rId3" imgW="4426200" imgH="3405240" progId="">
              <p:embed/>
            </p:oleObj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17655"/>
            <a:ext cx="3008313" cy="4768865"/>
          </a:xfrm>
        </p:spPr>
        <p:txBody>
          <a:bodyPr>
            <a:normAutofit/>
          </a:bodyPr>
          <a:lstStyle/>
          <a:p>
            <a:r>
              <a:rPr lang="en-IN" sz="1800" dirty="0" smtClean="0"/>
              <a:t>Sender: </a:t>
            </a:r>
          </a:p>
          <a:p>
            <a:r>
              <a:rPr lang="en-IN" sz="1800" dirty="0" smtClean="0"/>
              <a:t>	</a:t>
            </a:r>
            <a:r>
              <a:rPr lang="en-IN" sz="1800" dirty="0" smtClean="0"/>
              <a:t>Register</a:t>
            </a:r>
          </a:p>
          <a:p>
            <a:r>
              <a:rPr lang="en-IN" sz="1800" dirty="0" smtClean="0"/>
              <a:t>Receiver: </a:t>
            </a:r>
          </a:p>
          <a:p>
            <a:r>
              <a:rPr lang="en-IN" sz="1800" dirty="0" smtClean="0"/>
              <a:t>	</a:t>
            </a:r>
            <a:r>
              <a:rPr lang="en-IN" sz="1800" dirty="0" err="1" smtClean="0"/>
              <a:t>ProductCatalogue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Message:  </a:t>
            </a:r>
          </a:p>
          <a:p>
            <a:r>
              <a:rPr lang="en-IN" sz="1800" dirty="0" smtClean="0"/>
              <a:t>	</a:t>
            </a:r>
            <a:r>
              <a:rPr lang="en-IN" sz="1800" dirty="0" err="1" smtClean="0"/>
              <a:t>getProductDesc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Visibility </a:t>
            </a:r>
            <a:r>
              <a:rPr lang="en-IN" sz="1800" dirty="0" smtClean="0"/>
              <a:t>from the Register to </a:t>
            </a:r>
            <a:r>
              <a:rPr lang="en-IN" sz="1800" dirty="0" err="1" smtClean="0"/>
              <a:t>ProductCatalogue</a:t>
            </a:r>
            <a:r>
              <a:rPr lang="en-IN" sz="1800" dirty="0" smtClean="0"/>
              <a:t> is </a:t>
            </a:r>
            <a:r>
              <a:rPr lang="en-IN" sz="1800" dirty="0" smtClean="0"/>
              <a:t>required</a:t>
            </a:r>
          </a:p>
          <a:p>
            <a:endParaRPr lang="en-IN" sz="1800" dirty="0" smtClean="0"/>
          </a:p>
          <a:p>
            <a:r>
              <a:rPr lang="en-IN" sz="1800" dirty="0" err="1" smtClean="0"/>
              <a:t>ProductCatalogue</a:t>
            </a:r>
            <a:r>
              <a:rPr lang="en-IN" sz="1800" dirty="0" smtClean="0"/>
              <a:t> must be visible to Register for interaction to take place.</a:t>
            </a:r>
            <a:endParaRPr lang="en-IN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Significance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Significance of finding Visibility</a:t>
            </a:r>
            <a:endParaRPr lang="en-US" altLang="en-US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Visibility if the ability of an object to “see” or have a reference to another object.</a:t>
            </a:r>
          </a:p>
          <a:p>
            <a:pPr eaLnBrk="1" hangingPunct="1"/>
            <a:r>
              <a:rPr lang="en-US" altLang="en-US" dirty="0" smtClean="0"/>
              <a:t>This is a issue with relation to scope.</a:t>
            </a:r>
          </a:p>
          <a:p>
            <a:pPr eaLnBrk="1" hangingPunct="1"/>
            <a:r>
              <a:rPr lang="en-US" altLang="en-US" dirty="0" smtClean="0"/>
              <a:t>It settles the issue as to whether one object is within the scope of another object/ resource/ instance.</a:t>
            </a: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52904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205</Words>
  <Application>Microsoft Office PowerPoint</Application>
  <PresentationFormat>On-screen Show (4:3)</PresentationFormat>
  <Paragraphs>146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Visio</vt:lpstr>
      <vt:lpstr>Object Oriented Analysis &amp; Design Module-5 (RL 5.1.2)</vt:lpstr>
      <vt:lpstr>Slide 2</vt:lpstr>
      <vt:lpstr>Slide 3</vt:lpstr>
      <vt:lpstr>Slide 4</vt:lpstr>
      <vt:lpstr>Significance of finding Visibility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268</cp:revision>
  <dcterms:created xsi:type="dcterms:W3CDTF">2012-01-04T06:56:57Z</dcterms:created>
  <dcterms:modified xsi:type="dcterms:W3CDTF">2015-02-23T16:35:41Z</dcterms:modified>
</cp:coreProperties>
</file>