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1"/>
  </p:notesMasterIdLst>
  <p:sldIdLst>
    <p:sldId id="490" r:id="rId3"/>
    <p:sldId id="491" r:id="rId4"/>
    <p:sldId id="497" r:id="rId5"/>
    <p:sldId id="498" r:id="rId6"/>
    <p:sldId id="499" r:id="rId7"/>
    <p:sldId id="500" r:id="rId8"/>
    <p:sldId id="501" r:id="rId9"/>
    <p:sldId id="50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853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Module-5 (RL 5.1.3)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smtClean="0"/>
              <a:t>Types of Visibility – Attribute, Parameter, Local &amp; Global Visibility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Ways to achieve visibility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There are 4 common ways of achieving visibility</a:t>
            </a:r>
          </a:p>
          <a:p>
            <a:pPr lvl="1"/>
            <a:r>
              <a:rPr lang="en-US" altLang="en-US" dirty="0" smtClean="0"/>
              <a:t>Attribute Visibility</a:t>
            </a:r>
          </a:p>
          <a:p>
            <a:pPr lvl="1"/>
            <a:r>
              <a:rPr lang="en-US" altLang="en-US" dirty="0" smtClean="0"/>
              <a:t>Parameter Visibility</a:t>
            </a:r>
          </a:p>
          <a:p>
            <a:pPr lvl="1"/>
            <a:r>
              <a:rPr lang="en-US" altLang="en-US" dirty="0" smtClean="0"/>
              <a:t>Local Visibility</a:t>
            </a:r>
          </a:p>
          <a:p>
            <a:pPr lvl="1"/>
            <a:r>
              <a:rPr lang="en-US" altLang="en-US" dirty="0" smtClean="0"/>
              <a:t>Global  Visibility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2152904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596" y="3643314"/>
            <a:ext cx="4643470" cy="271464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sz="4400" dirty="0" smtClean="0"/>
              <a:t>Attribute Visibility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1757362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Object B will be visible to Object A</a:t>
            </a:r>
          </a:p>
          <a:p>
            <a:pPr>
              <a:buNone/>
            </a:pPr>
            <a:r>
              <a:rPr lang="en-IN" dirty="0" smtClean="0"/>
              <a:t>If</a:t>
            </a:r>
          </a:p>
          <a:p>
            <a:pPr>
              <a:buNone/>
            </a:pPr>
            <a:r>
              <a:rPr lang="en-IN" dirty="0" smtClean="0"/>
              <a:t>B is an attribute of A.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472" y="3643314"/>
            <a:ext cx="4500594" cy="2786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588" marR="0" lvl="0" indent="19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declaration of Class A </a:t>
            </a:r>
            <a:r>
              <a:rPr lang="en-IN" sz="3200" dirty="0" smtClean="0"/>
              <a:t>all Objects that exist as attributes are visible to Objects instantiated from Class A.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Parameter Visibility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>
            <a:normAutofit fontScale="85000" lnSpcReduction="20000"/>
          </a:bodyPr>
          <a:lstStyle/>
          <a:p>
            <a:pPr marL="1588" indent="19050">
              <a:buNone/>
            </a:pPr>
            <a:r>
              <a:rPr lang="en-IN" dirty="0" smtClean="0"/>
              <a:t>Object B will be visible to Object A </a:t>
            </a:r>
          </a:p>
          <a:p>
            <a:pPr marL="1588" indent="19050">
              <a:buNone/>
            </a:pPr>
            <a:r>
              <a:rPr lang="en-IN" dirty="0" smtClean="0"/>
              <a:t>If</a:t>
            </a:r>
          </a:p>
          <a:p>
            <a:pPr marL="1588" indent="19050">
              <a:buNone/>
            </a:pPr>
            <a:r>
              <a:rPr lang="en-IN" dirty="0" smtClean="0"/>
              <a:t>Object B is a parameter of a method in A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428596" y="3643314"/>
            <a:ext cx="4643470" cy="271464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472" y="3643314"/>
            <a:ext cx="4500594" cy="2786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1588" marR="0" lvl="0" indent="19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lang="en-IN" sz="3200" dirty="0" err="1" smtClean="0"/>
              <a:t>ll</a:t>
            </a:r>
            <a:r>
              <a:rPr lang="en-IN" sz="3200" dirty="0" smtClean="0"/>
              <a:t> Objects that are passed as parameter to various methods in Objects instantiated from Class A will be visible to these Objects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Class 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 smtClean="0"/>
              <a:t>Local Visibility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>
            <a:normAutofit fontScale="70000" lnSpcReduction="20000"/>
          </a:bodyPr>
          <a:lstStyle/>
          <a:p>
            <a:pPr marL="1588" indent="19050">
              <a:buNone/>
            </a:pPr>
            <a:r>
              <a:rPr lang="en-IN" dirty="0" smtClean="0"/>
              <a:t>Object B may be said to be visible to Object A </a:t>
            </a:r>
          </a:p>
          <a:p>
            <a:pPr marL="1588" indent="19050">
              <a:buNone/>
            </a:pPr>
            <a:r>
              <a:rPr lang="en-IN" dirty="0" smtClean="0"/>
              <a:t>If</a:t>
            </a:r>
          </a:p>
          <a:p>
            <a:pPr marL="1588" indent="19050">
              <a:buNone/>
            </a:pPr>
            <a:r>
              <a:rPr lang="en-IN" dirty="0" smtClean="0"/>
              <a:t>Object B is a local object (non-parameter) in a method of Object A.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8596" y="3643314"/>
            <a:ext cx="4643470" cy="271464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472" y="3643314"/>
            <a:ext cx="4500594" cy="27860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1588" marR="0" lvl="0" indent="19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Objects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are instantiated in a method are visible in that method and are said to be visible to the </a:t>
            </a:r>
            <a:r>
              <a:rPr lang="en-IN" sz="3200" dirty="0" smtClean="0"/>
              <a:t>Object to which the method belongs.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Global  Visibility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>
            <a:normAutofit fontScale="85000" lnSpcReduction="20000"/>
          </a:bodyPr>
          <a:lstStyle/>
          <a:p>
            <a:pPr marL="1588" indent="19050">
              <a:buNone/>
            </a:pPr>
            <a:r>
              <a:rPr lang="en-IN" dirty="0" smtClean="0"/>
              <a:t>Object B will be visible to Object A </a:t>
            </a:r>
          </a:p>
          <a:p>
            <a:pPr marL="1588" indent="19050">
              <a:buNone/>
            </a:pPr>
            <a:r>
              <a:rPr lang="en-IN" dirty="0" smtClean="0"/>
              <a:t>If</a:t>
            </a:r>
          </a:p>
          <a:p>
            <a:pPr marL="1588" indent="19050">
              <a:buNone/>
            </a:pPr>
            <a:r>
              <a:rPr lang="en-IN" dirty="0" smtClean="0"/>
              <a:t>Object B has been instantiated as a globally visible object.</a:t>
            </a:r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428596" y="3643314"/>
            <a:ext cx="4643470" cy="271464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1472" y="3643314"/>
            <a:ext cx="4500594" cy="2786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588" marR="0" lvl="0" indent="190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globally visible Objects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visible to each Class in the environment to which they apply</a:t>
            </a:r>
            <a:r>
              <a:rPr lang="en-IN" sz="3200" dirty="0" smtClean="0"/>
              <a:t>.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291</Words>
  <Application>Microsoft Office PowerPoint</Application>
  <PresentationFormat>On-screen Show (4:3)</PresentationFormat>
  <Paragraphs>142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1_Office Theme</vt:lpstr>
      <vt:lpstr>Object Oriented Analysis &amp; Design Module-5 (RL 5.1.3)</vt:lpstr>
      <vt:lpstr>Slide 2</vt:lpstr>
      <vt:lpstr>Ways to achieve visibility</vt:lpstr>
      <vt:lpstr>Attribute Visibility</vt:lpstr>
      <vt:lpstr>Parameter Visibility</vt:lpstr>
      <vt:lpstr>Local Visibility</vt:lpstr>
      <vt:lpstr>Global  Visibility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265</cp:revision>
  <dcterms:created xsi:type="dcterms:W3CDTF">2012-01-04T06:56:57Z</dcterms:created>
  <dcterms:modified xsi:type="dcterms:W3CDTF">2015-02-23T16:44:00Z</dcterms:modified>
</cp:coreProperties>
</file>