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490" r:id="rId3"/>
    <p:sldId id="491" r:id="rId4"/>
    <p:sldId id="502" r:id="rId5"/>
    <p:sldId id="498" r:id="rId6"/>
    <p:sldId id="50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5.1.4)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Attribute Visibility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3643314"/>
            <a:ext cx="4643470" cy="27146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4400" dirty="0" smtClean="0"/>
              <a:t>Attribute Visibility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175736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Object B will be visible to Object A</a:t>
            </a:r>
          </a:p>
          <a:p>
            <a:pPr>
              <a:buNone/>
            </a:pPr>
            <a:r>
              <a:rPr lang="en-IN" dirty="0" smtClean="0"/>
              <a:t>If</a:t>
            </a:r>
          </a:p>
          <a:p>
            <a:pPr>
              <a:buNone/>
            </a:pPr>
            <a:r>
              <a:rPr lang="en-IN" dirty="0" smtClean="0"/>
              <a:t>B is an attribute of A.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3643314"/>
            <a:ext cx="4500594" cy="278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588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declaration of Class A </a:t>
            </a:r>
            <a:r>
              <a:rPr lang="en-IN" sz="3200" dirty="0" smtClean="0"/>
              <a:t>all Objects that exist as attributes are visible to Objects instantiated from Class A.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0034" y="1428736"/>
          <a:ext cx="8643966" cy="3071834"/>
        </p:xfrm>
        <a:graphic>
          <a:graphicData uri="http://schemas.openxmlformats.org/presentationml/2006/ole">
            <p:oleObj spid="_x0000_s1026" name="Visio" r:id="rId3" imgW="6669360" imgH="2396160" progId="">
              <p:embed/>
            </p:oleObj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42844" y="4500570"/>
            <a:ext cx="5214974" cy="1982783"/>
          </a:xfrm>
        </p:spPr>
        <p:txBody>
          <a:bodyPr>
            <a:noAutofit/>
          </a:bodyPr>
          <a:lstStyle/>
          <a:p>
            <a:r>
              <a:rPr lang="en-IN" sz="2000" dirty="0" smtClean="0"/>
              <a:t>A </a:t>
            </a:r>
            <a:r>
              <a:rPr lang="en-IN" sz="2000" dirty="0" err="1" smtClean="0"/>
              <a:t>ProductCatalog</a:t>
            </a:r>
            <a:r>
              <a:rPr lang="en-IN" sz="2000" dirty="0" smtClean="0"/>
              <a:t> object (</a:t>
            </a:r>
            <a:r>
              <a:rPr lang="en-IN" sz="2000" dirty="0" err="1" smtClean="0"/>
              <a:t>catalog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	Is visible to a Register Object</a:t>
            </a:r>
          </a:p>
          <a:p>
            <a:r>
              <a:rPr lang="en-IN" sz="2000" dirty="0" smtClean="0"/>
              <a:t>Because </a:t>
            </a:r>
            <a:r>
              <a:rPr lang="en-IN" sz="2000" dirty="0" err="1" smtClean="0"/>
              <a:t>catalog</a:t>
            </a:r>
            <a:r>
              <a:rPr lang="en-IN" sz="2000" dirty="0" smtClean="0"/>
              <a:t> is an attribute of Register. </a:t>
            </a:r>
          </a:p>
          <a:p>
            <a:r>
              <a:rPr lang="en-IN" sz="2000" dirty="0" smtClean="0"/>
              <a:t>This is necessary as the message 	</a:t>
            </a:r>
            <a:r>
              <a:rPr lang="en-IN" sz="2000" dirty="0" err="1" smtClean="0"/>
              <a:t>getProductDesc</a:t>
            </a:r>
            <a:r>
              <a:rPr lang="en-IN" sz="2000" dirty="0" smtClean="0"/>
              <a:t> is to be sent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Permanent Visibility</a:t>
            </a:r>
          </a:p>
          <a:p>
            <a:r>
              <a:rPr lang="en-IN" dirty="0" smtClean="0"/>
              <a:t>Persists as long as A and B </a:t>
            </a:r>
            <a:r>
              <a:rPr lang="en-IN" dirty="0" smtClean="0"/>
              <a:t>exist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133</Words>
  <Application>Microsoft Office PowerPoint</Application>
  <PresentationFormat>On-screen Show (4:3)</PresentationFormat>
  <Paragraphs>127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1_Office Theme</vt:lpstr>
      <vt:lpstr>Visio</vt:lpstr>
      <vt:lpstr>Object Oriented Analysis &amp; Design Module-5 (RL 5.1.4)</vt:lpstr>
      <vt:lpstr>Slide 2</vt:lpstr>
      <vt:lpstr>Attribute Visibility</vt:lpstr>
      <vt:lpstr>Slide 4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266</cp:revision>
  <dcterms:created xsi:type="dcterms:W3CDTF">2012-01-04T06:56:57Z</dcterms:created>
  <dcterms:modified xsi:type="dcterms:W3CDTF">2015-02-23T16:57:11Z</dcterms:modified>
</cp:coreProperties>
</file>